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3" r:id="rId2"/>
  </p:sldMasterIdLst>
  <p:notesMasterIdLst>
    <p:notesMasterId r:id="rId25"/>
  </p:notesMasterIdLst>
  <p:handoutMasterIdLst>
    <p:handoutMasterId r:id="rId26"/>
  </p:handoutMasterIdLst>
  <p:sldIdLst>
    <p:sldId id="329" r:id="rId3"/>
    <p:sldId id="272" r:id="rId4"/>
    <p:sldId id="331" r:id="rId5"/>
    <p:sldId id="315" r:id="rId6"/>
    <p:sldId id="304" r:id="rId7"/>
    <p:sldId id="305" r:id="rId8"/>
    <p:sldId id="306" r:id="rId9"/>
    <p:sldId id="307" r:id="rId10"/>
    <p:sldId id="308" r:id="rId11"/>
    <p:sldId id="309" r:id="rId12"/>
    <p:sldId id="310" r:id="rId13"/>
    <p:sldId id="311" r:id="rId14"/>
    <p:sldId id="312" r:id="rId15"/>
    <p:sldId id="313" r:id="rId16"/>
    <p:sldId id="330" r:id="rId17"/>
    <p:sldId id="314" r:id="rId18"/>
    <p:sldId id="332" r:id="rId19"/>
    <p:sldId id="333" r:id="rId20"/>
    <p:sldId id="334" r:id="rId21"/>
    <p:sldId id="335" r:id="rId22"/>
    <p:sldId id="336" r:id="rId23"/>
    <p:sldId id="316" r:id="rId24"/>
  </p:sldIdLst>
  <p:sldSz cx="9144000" cy="6858000" type="screen4x3"/>
  <p:notesSz cx="6858000" cy="9144000"/>
  <p:embeddedFontLst>
    <p:embeddedFont>
      <p:font typeface="Sassoon Infant Rg" panose="02000503030000020003" charset="0"/>
      <p:regular r:id="rId27"/>
      <p:bold r:id="rId28"/>
    </p:embeddedFont>
    <p:embeddedFont>
      <p:font typeface="Twinkl SemiBold" charset="0"/>
      <p:bold r:id="rId29"/>
    </p:embeddedFont>
    <p:embeddedFont>
      <p:font typeface="Clear Sans Light" panose="020B0604020202020204" charset="0"/>
      <p:regular r:id="rId30"/>
    </p:embeddedFont>
    <p:embeddedFont>
      <p:font typeface="Calibri" panose="020F0502020204030204" pitchFamily="34" charset="0"/>
      <p:regular r:id="rId31"/>
      <p:bold r:id="rId32"/>
      <p:italic r:id="rId33"/>
      <p:boldItalic r:id="rId34"/>
    </p:embeddedFont>
    <p:embeddedFont>
      <p:font typeface="SimSun" panose="02010600030101010101" pitchFamily="2" charset="-122"/>
      <p:regular r:id="rId35"/>
    </p:embeddedFont>
    <p:embeddedFont>
      <p:font typeface="Twinkl ExtraBold" charset="0"/>
      <p:bold r:id="rId36"/>
    </p:embeddedFont>
    <p:embeddedFont>
      <p:font typeface="Twinkl" panose="020B0604020202020204" charset="0"/>
      <p:regular r:id="rId37"/>
      <p:bold r:id="rId38"/>
    </p:embeddedFont>
    <p:embeddedFont>
      <p:font typeface="Comic Sans MS" panose="030F0702030302020204" pitchFamily="66" charset="0"/>
      <p:regular r:id="rId39"/>
      <p:bold r:id="rId40"/>
      <p:italic r:id="rId41"/>
      <p:boldItalic r:id="rId42"/>
    </p:embeddedFont>
  </p:embeddedFont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57">
          <p15:clr>
            <a:srgbClr val="A4A3A4"/>
          </p15:clr>
        </p15:guide>
        <p15:guide id="3" pos="302">
          <p15:clr>
            <a:srgbClr val="A4A3A4"/>
          </p15:clr>
        </p15:guide>
        <p15:guide id="4" orient="horz" pos="3974">
          <p15:clr>
            <a:srgbClr val="A4A3A4"/>
          </p15:clr>
        </p15:guide>
        <p15:guide id="5" pos="5411">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41">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68D"/>
    <a:srgbClr val="B0DFF9"/>
    <a:srgbClr val="F8BD95"/>
    <a:srgbClr val="FCD183"/>
    <a:srgbClr val="B9D36E"/>
    <a:srgbClr val="F39A92"/>
    <a:srgbClr val="A973AF"/>
    <a:srgbClr val="F271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9"/>
    <p:restoredTop sz="94660"/>
  </p:normalViewPr>
  <p:slideViewPr>
    <p:cSldViewPr snapToGrid="0" showGuides="1">
      <p:cViewPr varScale="1">
        <p:scale>
          <a:sx n="61" d="100"/>
          <a:sy n="61" d="100"/>
        </p:scale>
        <p:origin x="72" y="60"/>
      </p:cViewPr>
      <p:guideLst>
        <p:guide orient="horz" pos="2160"/>
        <p:guide pos="2857"/>
        <p:guide pos="302"/>
        <p:guide orient="horz" pos="3974"/>
        <p:guide pos="5411"/>
        <p:guide orient="horz" pos="346"/>
        <p:guide pos="476"/>
        <p:guide orient="horz" pos="482"/>
        <p:guide orient="horz" pos="3841"/>
        <p:guide pos="528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94243BD-EE5A-4815-A945-34547ECD959E}" type="datetimeFigureOut">
              <a:rPr kumimoji="0" lang="en-GB" sz="1200" b="0" i="0" u="none" strike="noStrike" kern="1200" cap="none" spc="0" normalizeH="0" baseline="0" noProof="0">
                <a:ln>
                  <a:noFill/>
                </a:ln>
                <a:solidFill>
                  <a:schemeClr val="tx1"/>
                </a:solidFill>
                <a:effectLst/>
                <a:uLnTx/>
                <a:uFillTx/>
                <a:latin typeface="+mn-lt"/>
                <a:ea typeface="+mn-ea"/>
                <a:cs typeface="+mn-cs"/>
              </a:rPr>
              <a:t>22/05/2020</a:t>
            </a:fld>
            <a:endParaRPr kumimoji="0" lang="en-GB"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Footer Placeholder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E142F77-D88E-4650-A1C9-A60400E9CDC0}" type="slidenum">
              <a:rPr kumimoji="0" lang="en-GB" sz="1200" b="0" i="0" u="none" strike="noStrike" kern="1200" cap="none" spc="0" normalizeH="0" baseline="0" noProof="0">
                <a:ln>
                  <a:noFill/>
                </a:ln>
                <a:solidFill>
                  <a:schemeClr val="tx1"/>
                </a:solidFill>
                <a:effectLst/>
                <a:uLnTx/>
                <a:uFillTx/>
                <a:latin typeface="+mn-lt"/>
                <a:ea typeface="+mn-ea"/>
                <a:cs typeface="+mn-cs"/>
              </a:rPr>
              <a:t>‹#›</a:t>
            </a:fld>
            <a:endParaRPr kumimoji="0" lang="en-GB"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39825958-9B91-4A23-8AE2-4039D9B7F5E8}" type="datetimeFigureOut">
              <a:rPr kumimoji="0" lang="en-GB" sz="1200" b="0" i="0" u="none" strike="noStrike" kern="1200" cap="none" spc="0" normalizeH="0" baseline="0" noProof="0">
                <a:ln>
                  <a:noFill/>
                </a:ln>
                <a:solidFill>
                  <a:schemeClr val="tx1"/>
                </a:solidFill>
                <a:effectLst/>
                <a:uLnTx/>
                <a:uFillTx/>
                <a:latin typeface="+mn-lt"/>
                <a:ea typeface="+mn-ea"/>
                <a:cs typeface="+mn-cs"/>
              </a:rPr>
              <a:t>22/05/2020</a:t>
            </a:fld>
            <a:endParaRPr kumimoji="0" lang="en-GB"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9F7E63F-D7D0-4C15-94B8-E025E3F648C4}" type="slidenum">
              <a:rPr kumimoji="0" lang="en-GB" sz="1200" b="0" i="0" u="none" strike="noStrike" kern="1200" cap="none" spc="0" normalizeH="0" baseline="0" noProof="0">
                <a:ln>
                  <a:noFill/>
                </a:ln>
                <a:solidFill>
                  <a:schemeClr val="tx1"/>
                </a:solidFill>
                <a:effectLst/>
                <a:uLnTx/>
                <a:uFillTx/>
                <a:latin typeface="+mn-lt"/>
                <a:ea typeface="+mn-ea"/>
                <a:cs typeface="+mn-cs"/>
              </a:rPr>
              <a:t>‹#›</a:t>
            </a:fld>
            <a:endParaRPr kumimoji="0" lang="en-GB"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3A W2 / T3B W3 Background">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0" i="0" u="none" strike="noStrike" kern="1200" cap="none" spc="0" normalizeH="0" baseline="0" noProof="0" dirty="0">
                <a:ln>
                  <a:noFill/>
                </a:ln>
                <a:solidFill>
                  <a:schemeClr val="lt1"/>
                </a:solidFill>
                <a:effectLst/>
                <a:uLnTx/>
                <a:uFillTx/>
                <a:latin typeface="+mn-lt"/>
                <a:ea typeface="+mn-ea"/>
                <a:cs typeface="+mn-cs"/>
              </a:rPr>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3A W2 / T3B W3">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098" name="Picture 4"/>
          <p:cNvPicPr>
            <a:picLocks noChangeAspect="1"/>
          </p:cNvPicPr>
          <p:nvPr userDrawn="1"/>
        </p:nvPicPr>
        <p:blipFill>
          <a:blip r:embed="rId3"/>
          <a:stretch>
            <a:fillRect/>
          </a:stretch>
        </p:blipFill>
        <p:spPr>
          <a:xfrm>
            <a:off x="8523288" y="6196013"/>
            <a:ext cx="576262" cy="581025"/>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Year 5 2A / Year 6 2B">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0" i="0" u="none" strike="noStrike" kern="1200" cap="none" spc="0" normalizeH="0" baseline="0" noProof="0" dirty="0">
                <a:ln>
                  <a:noFill/>
                </a:ln>
                <a:solidFill>
                  <a:schemeClr val="lt1"/>
                </a:solidFill>
                <a:effectLst/>
                <a:uLnTx/>
                <a:uFillTx/>
                <a:latin typeface="+mn-lt"/>
                <a:ea typeface="+mn-ea"/>
                <a:cs typeface="+mn-cs"/>
              </a:rPr>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3A W2 / T3B W3 Background">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0" i="0" u="none" strike="noStrike" kern="1200" cap="none" spc="0" normalizeH="0" baseline="0" noProof="0" dirty="0">
                <a:ln>
                  <a:noFill/>
                </a:ln>
                <a:solidFill>
                  <a:schemeClr val="lt1"/>
                </a:solidFill>
                <a:effectLst/>
                <a:uLnTx/>
                <a:uFillTx/>
                <a:latin typeface="+mn-lt"/>
                <a:ea typeface="+mn-ea"/>
                <a:cs typeface="+mn-cs"/>
              </a:rPr>
              <a: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3A W2 / T3B W3">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098" name="Picture 4"/>
          <p:cNvPicPr>
            <a:picLocks noChangeAspect="1"/>
          </p:cNvPicPr>
          <p:nvPr userDrawn="1"/>
        </p:nvPicPr>
        <p:blipFill>
          <a:blip r:embed="rId3"/>
          <a:stretch>
            <a:fillRect/>
          </a:stretch>
        </p:blipFill>
        <p:spPr>
          <a:xfrm>
            <a:off x="8523288" y="6196013"/>
            <a:ext cx="576262" cy="581025"/>
          </a:xfrm>
          <a:prstGeom prst="rect">
            <a:avLst/>
          </a:prstGeom>
          <a:noFill/>
          <a:ln w="9525">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Year 5 2A / Year 6 2B">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0" i="0" u="none" strike="noStrike" kern="1200" cap="none" spc="0" normalizeH="0" baseline="0" noProof="0" dirty="0">
                <a:ln>
                  <a:noFill/>
                </a:ln>
                <a:solidFill>
                  <a:schemeClr val="lt1"/>
                </a:solidFill>
                <a:effectLst/>
                <a:uLnTx/>
                <a:uFillTx/>
                <a:latin typeface="+mn-lt"/>
                <a:ea typeface="+mn-ea"/>
                <a:cs typeface="+mn-cs"/>
              </a:rPr>
              <a:t> </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490538" y="695325"/>
            <a:ext cx="8162925" cy="1150938"/>
          </a:xfrm>
          <a:prstGeom prst="roundRect">
            <a:avLst>
              <a:gd name="adj" fmla="val 9639"/>
            </a:avLst>
          </a:prstGeom>
          <a:noFill/>
          <a:ln w="25400">
            <a:noFill/>
          </a:ln>
        </p:spPr>
        <p:txBody>
          <a:bodyPr lIns="252000" tIns="252000" rIns="252000" bIns="252000" anchor="ctr" anchorCtr="1"/>
          <a:lstStyle/>
          <a:p>
            <a:pPr lvl="0"/>
            <a:r>
              <a:rPr lang="en-US" altLang="en-US" dirty="0"/>
              <a:t>Click to edit Master title style</a:t>
            </a:r>
          </a:p>
        </p:txBody>
      </p:sp>
      <p:sp>
        <p:nvSpPr>
          <p:cNvPr id="1027" name="Text Placeholder 2"/>
          <p:cNvSpPr>
            <a:spLocks noGrp="1"/>
          </p:cNvSpPr>
          <p:nvPr>
            <p:ph type="body" idx="1"/>
          </p:nvPr>
        </p:nvSpPr>
        <p:spPr>
          <a:xfrm>
            <a:off x="490538" y="1957388"/>
            <a:ext cx="8162925" cy="4387850"/>
          </a:xfrm>
          <a:prstGeom prst="roundRect">
            <a:avLst>
              <a:gd name="adj" fmla="val 2583"/>
            </a:avLst>
          </a:prstGeom>
          <a:noFill/>
          <a:ln w="25400">
            <a:noFill/>
          </a:ln>
        </p:spPr>
        <p:txBody>
          <a:bodyPr lIns="252000" tIns="252000" rIns="252000" bIns="25200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Sassoon Infant Rg" panose="02000503030000020003" pitchFamily="50"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Sassoon Infant Rg" panose="02000503030000020003" pitchFamily="50" charset="0"/>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Sassoon Infant Rg" panose="02000503030000020003" pitchFamily="50" charset="0"/>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Sassoon Infant Rg" panose="02000503030000020003" pitchFamily="50"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490538" y="695325"/>
            <a:ext cx="8162925" cy="1150938"/>
          </a:xfrm>
          <a:prstGeom prst="roundRect">
            <a:avLst>
              <a:gd name="adj" fmla="val 9639"/>
            </a:avLst>
          </a:prstGeom>
          <a:noFill/>
          <a:ln w="25400">
            <a:noFill/>
          </a:ln>
        </p:spPr>
        <p:txBody>
          <a:bodyPr lIns="252000" tIns="252000" rIns="252000" bIns="252000" anchor="ctr" anchorCtr="1"/>
          <a:lstStyle/>
          <a:p>
            <a:pPr lvl="0"/>
            <a:r>
              <a:rPr lang="en-US" altLang="en-US" dirty="0"/>
              <a:t>Click to edit Master title style</a:t>
            </a:r>
          </a:p>
        </p:txBody>
      </p:sp>
      <p:sp>
        <p:nvSpPr>
          <p:cNvPr id="1027" name="Text Placeholder 2"/>
          <p:cNvSpPr>
            <a:spLocks noGrp="1"/>
          </p:cNvSpPr>
          <p:nvPr>
            <p:ph type="body" idx="1"/>
          </p:nvPr>
        </p:nvSpPr>
        <p:spPr>
          <a:xfrm>
            <a:off x="490538" y="1957388"/>
            <a:ext cx="8162925" cy="4387850"/>
          </a:xfrm>
          <a:prstGeom prst="roundRect">
            <a:avLst>
              <a:gd name="adj" fmla="val 2583"/>
            </a:avLst>
          </a:prstGeom>
          <a:noFill/>
          <a:ln w="25400">
            <a:noFill/>
          </a:ln>
        </p:spPr>
        <p:txBody>
          <a:bodyPr lIns="252000" tIns="252000" rIns="252000" bIns="25200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hf sldNum="0" hdr="0" ftr="0" dt="0"/>
  <p:txStyles>
    <p:title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Sassoon Infant Rg" panose="02000503030000020003" pitchFamily="50"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Sassoon Infant Rg" panose="02000503030000020003" pitchFamily="50" charset="0"/>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Sassoon Infant Rg" panose="02000503030000020003" pitchFamily="50" charset="0"/>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Sassoon Infant Rg" panose="02000503030000020003" pitchFamily="50"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631825" y="1030605"/>
            <a:ext cx="7979410" cy="3169285"/>
          </a:xfrm>
          <a:prstGeom prst="rect">
            <a:avLst/>
          </a:prstGeom>
          <a:noFill/>
          <a:ln w="9525">
            <a:noFill/>
          </a:ln>
        </p:spPr>
        <p:txBody>
          <a:bodyPr wrap="square">
            <a:spAutoFit/>
          </a:bodyPr>
          <a:lstStyle/>
          <a:p>
            <a:pPr algn="ctr"/>
            <a:r>
              <a:rPr lang="en-GB" altLang="en-US" sz="4000" b="1">
                <a:solidFill>
                  <a:srgbClr val="0070C0"/>
                </a:solidFill>
                <a:latin typeface="Comic Sans MS" panose="030F0702030302020204" charset="0"/>
                <a:ea typeface="SimSun" panose="02010600030101010101" pitchFamily="2" charset="-122"/>
                <a:cs typeface="Comic Sans MS" panose="030F0702030302020204" charset="0"/>
              </a:rPr>
              <a:t>Spelling Rule</a:t>
            </a:r>
          </a:p>
          <a:p>
            <a:pPr algn="ctr"/>
            <a:r>
              <a:rPr lang="en-GB" altLang="en-US" sz="4000" b="1">
                <a:solidFill>
                  <a:srgbClr val="0070C0"/>
                </a:solidFill>
                <a:latin typeface="Comic Sans MS" panose="030F0702030302020204" charset="0"/>
                <a:cs typeface="Comic Sans MS" panose="030F0702030302020204" charset="0"/>
                <a:sym typeface="+mn-ea"/>
              </a:rPr>
              <a:t>W/C 01/06/2002</a:t>
            </a:r>
            <a:endParaRPr lang="en-GB" altLang="en-US" sz="4000" b="1">
              <a:solidFill>
                <a:srgbClr val="0070C0"/>
              </a:solidFill>
              <a:latin typeface="Comic Sans MS" panose="030F0702030302020204" charset="0"/>
              <a:ea typeface="SimSun" panose="02010600030101010101" pitchFamily="2" charset="-122"/>
              <a:cs typeface="Comic Sans MS" panose="030F0702030302020204" charset="0"/>
            </a:endParaRPr>
          </a:p>
          <a:p>
            <a:pPr algn="ctr"/>
            <a:r>
              <a:rPr lang="en-US" sz="4000" b="1" u="sng">
                <a:solidFill>
                  <a:srgbClr val="0070C0"/>
                </a:solidFill>
                <a:latin typeface="Comic Sans MS" panose="030F0702030302020204" charset="0"/>
                <a:ea typeface="SimSun" panose="02010600030101010101" pitchFamily="2" charset="-122"/>
                <a:cs typeface="Comic Sans MS" panose="030F0702030302020204" charset="0"/>
              </a:rPr>
              <a:t>Words ending with an /zher/ sound spelt with ‘sure’</a:t>
            </a:r>
          </a:p>
          <a:p>
            <a:pPr algn="ctr"/>
            <a:endParaRPr lang="en-US" altLang="en-US" sz="4000" b="1" u="sng">
              <a:solidFill>
                <a:srgbClr val="0070C0"/>
              </a:solidFill>
              <a:latin typeface="Comic Sans MS" panose="030F0702030302020204" charset="0"/>
              <a:ea typeface="SimSun" panose="02010600030101010101" pitchFamily="2" charset="-122"/>
              <a:cs typeface="Comic Sans MS" panose="030F07020303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2"/>
          <a:srcRect t="233"/>
          <a:stretch>
            <a:fillRect/>
          </a:stretch>
        </p:blipFill>
        <p:spPr>
          <a:xfrm>
            <a:off x="587375" y="1543050"/>
            <a:ext cx="7940675" cy="4730750"/>
          </a:xfrm>
          <a:prstGeom prst="rect">
            <a:avLst/>
          </a:prstGeom>
          <a:noFill/>
          <a:ln w="9525">
            <a:noFill/>
          </a:ln>
        </p:spPr>
      </p:pic>
      <p:pic>
        <p:nvPicPr>
          <p:cNvPr id="16387" name="Picture 272"/>
          <p:cNvPicPr>
            <a:picLocks noChangeAspect="1"/>
          </p:cNvPicPr>
          <p:nvPr/>
        </p:nvPicPr>
        <p:blipFill>
          <a:blip r:embed="rId3"/>
          <a:stretch>
            <a:fillRect/>
          </a:stretch>
        </p:blipFill>
        <p:spPr>
          <a:xfrm>
            <a:off x="6807200" y="1892300"/>
            <a:ext cx="1258888" cy="4078288"/>
          </a:xfrm>
          <a:prstGeom prst="rect">
            <a:avLst/>
          </a:prstGeom>
          <a:noFill/>
          <a:ln w="9525">
            <a:noFill/>
          </a:ln>
        </p:spPr>
      </p:pic>
      <p:pic>
        <p:nvPicPr>
          <p:cNvPr id="16388" name="Picture 273"/>
          <p:cNvPicPr>
            <a:picLocks noChangeAspect="1"/>
          </p:cNvPicPr>
          <p:nvPr/>
        </p:nvPicPr>
        <p:blipFill>
          <a:blip r:embed="rId4"/>
          <a:stretch>
            <a:fillRect/>
          </a:stretch>
        </p:blipFill>
        <p:spPr>
          <a:xfrm>
            <a:off x="5837238" y="1766888"/>
            <a:ext cx="1255712" cy="4086225"/>
          </a:xfrm>
          <a:prstGeom prst="rect">
            <a:avLst/>
          </a:prstGeom>
          <a:noFill/>
          <a:ln w="9525">
            <a:noFill/>
          </a:ln>
        </p:spPr>
      </p:pic>
      <p:pic>
        <p:nvPicPr>
          <p:cNvPr id="16389" name="Picture 274"/>
          <p:cNvPicPr>
            <a:picLocks noChangeAspect="1"/>
          </p:cNvPicPr>
          <p:nvPr/>
        </p:nvPicPr>
        <p:blipFill>
          <a:blip r:embed="rId3"/>
          <a:stretch>
            <a:fillRect/>
          </a:stretch>
        </p:blipFill>
        <p:spPr>
          <a:xfrm>
            <a:off x="4862513" y="1892300"/>
            <a:ext cx="1258887" cy="4078288"/>
          </a:xfrm>
          <a:prstGeom prst="rect">
            <a:avLst/>
          </a:prstGeom>
          <a:noFill/>
          <a:ln w="9525">
            <a:noFill/>
          </a:ln>
        </p:spPr>
      </p:pic>
      <p:pic>
        <p:nvPicPr>
          <p:cNvPr id="16390" name="Picture 275"/>
          <p:cNvPicPr>
            <a:picLocks noChangeAspect="1"/>
          </p:cNvPicPr>
          <p:nvPr/>
        </p:nvPicPr>
        <p:blipFill>
          <a:blip r:embed="rId4"/>
          <a:stretch>
            <a:fillRect/>
          </a:stretch>
        </p:blipFill>
        <p:spPr>
          <a:xfrm>
            <a:off x="3889375" y="1766888"/>
            <a:ext cx="1258888" cy="4086225"/>
          </a:xfrm>
          <a:prstGeom prst="rect">
            <a:avLst/>
          </a:prstGeom>
          <a:noFill/>
          <a:ln w="9525">
            <a:noFill/>
          </a:ln>
        </p:spPr>
      </p:pic>
      <p:pic>
        <p:nvPicPr>
          <p:cNvPr id="16391" name="Picture 276"/>
          <p:cNvPicPr>
            <a:picLocks noChangeAspect="1"/>
          </p:cNvPicPr>
          <p:nvPr/>
        </p:nvPicPr>
        <p:blipFill>
          <a:blip r:embed="rId3"/>
          <a:stretch>
            <a:fillRect/>
          </a:stretch>
        </p:blipFill>
        <p:spPr>
          <a:xfrm>
            <a:off x="2916238" y="1892300"/>
            <a:ext cx="1258887" cy="4078288"/>
          </a:xfrm>
          <a:prstGeom prst="rect">
            <a:avLst/>
          </a:prstGeom>
          <a:noFill/>
          <a:ln w="9525">
            <a:noFill/>
          </a:ln>
        </p:spPr>
      </p:pic>
      <p:pic>
        <p:nvPicPr>
          <p:cNvPr id="16392" name="Picture 277"/>
          <p:cNvPicPr>
            <a:picLocks noChangeAspect="1"/>
          </p:cNvPicPr>
          <p:nvPr/>
        </p:nvPicPr>
        <p:blipFill>
          <a:blip r:embed="rId4"/>
          <a:stretch>
            <a:fillRect/>
          </a:stretch>
        </p:blipFill>
        <p:spPr>
          <a:xfrm>
            <a:off x="1943100" y="1766888"/>
            <a:ext cx="1257300" cy="4086225"/>
          </a:xfrm>
          <a:prstGeom prst="rect">
            <a:avLst/>
          </a:prstGeom>
          <a:noFill/>
          <a:ln w="9525">
            <a:noFill/>
          </a:ln>
        </p:spPr>
      </p:pic>
      <p:pic>
        <p:nvPicPr>
          <p:cNvPr id="16393" name="Picture 278"/>
          <p:cNvPicPr>
            <a:picLocks noChangeAspect="1"/>
          </p:cNvPicPr>
          <p:nvPr/>
        </p:nvPicPr>
        <p:blipFill>
          <a:blip r:embed="rId3"/>
          <a:srcRect b="76497"/>
          <a:stretch>
            <a:fillRect/>
          </a:stretch>
        </p:blipFill>
        <p:spPr>
          <a:xfrm>
            <a:off x="968375" y="3435350"/>
            <a:ext cx="1258888" cy="958850"/>
          </a:xfrm>
          <a:prstGeom prst="rect">
            <a:avLst/>
          </a:prstGeom>
          <a:noFill/>
          <a:ln w="9525">
            <a:noFill/>
          </a:ln>
        </p:spPr>
      </p:pic>
      <p:sp>
        <p:nvSpPr>
          <p:cNvPr id="2" name="correct 1"/>
          <p:cNvSpPr/>
          <p:nvPr/>
        </p:nvSpPr>
        <p:spPr>
          <a:xfrm>
            <a:off x="1330325" y="36449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l</a:t>
            </a:r>
          </a:p>
        </p:txBody>
      </p:sp>
      <p:sp>
        <p:nvSpPr>
          <p:cNvPr id="222" name="correct 1"/>
          <p:cNvSpPr/>
          <p:nvPr/>
        </p:nvSpPr>
        <p:spPr>
          <a:xfrm>
            <a:off x="2316163" y="41783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23" name="Oval 222"/>
          <p:cNvSpPr/>
          <p:nvPr/>
        </p:nvSpPr>
        <p:spPr>
          <a:xfrm>
            <a:off x="2320925" y="21494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24" name="Oval 223"/>
          <p:cNvSpPr/>
          <p:nvPr/>
        </p:nvSpPr>
        <p:spPr>
          <a:xfrm>
            <a:off x="2322513" y="30670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y</a:t>
            </a:r>
          </a:p>
        </p:txBody>
      </p:sp>
      <p:sp>
        <p:nvSpPr>
          <p:cNvPr id="225" name="Oval 224"/>
          <p:cNvSpPr/>
          <p:nvPr/>
        </p:nvSpPr>
        <p:spPr>
          <a:xfrm>
            <a:off x="2216150"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i</a:t>
            </a:r>
          </a:p>
        </p:txBody>
      </p:sp>
      <p:sp>
        <p:nvSpPr>
          <p:cNvPr id="227" name="correct 1"/>
          <p:cNvSpPr/>
          <p:nvPr/>
        </p:nvSpPr>
        <p:spPr>
          <a:xfrm>
            <a:off x="3225800" y="41687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i</a:t>
            </a:r>
          </a:p>
        </p:txBody>
      </p:sp>
      <p:sp>
        <p:nvSpPr>
          <p:cNvPr id="228" name="Oval 227"/>
          <p:cNvSpPr/>
          <p:nvPr/>
        </p:nvSpPr>
        <p:spPr>
          <a:xfrm>
            <a:off x="3209925"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229" name="Oval 228"/>
          <p:cNvSpPr/>
          <p:nvPr/>
        </p:nvSpPr>
        <p:spPr>
          <a:xfrm>
            <a:off x="3206750" y="20986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h</a:t>
            </a:r>
          </a:p>
        </p:txBody>
      </p:sp>
      <p:sp>
        <p:nvSpPr>
          <p:cNvPr id="230" name="Oval 229"/>
          <p:cNvSpPr/>
          <p:nvPr/>
        </p:nvSpPr>
        <p:spPr>
          <a:xfrm>
            <a:off x="3289300" y="5113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a</a:t>
            </a:r>
          </a:p>
        </p:txBody>
      </p:sp>
      <p:sp>
        <p:nvSpPr>
          <p:cNvPr id="232" name="correct 1"/>
          <p:cNvSpPr/>
          <p:nvPr/>
        </p:nvSpPr>
        <p:spPr>
          <a:xfrm>
            <a:off x="4265613"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s</a:t>
            </a:r>
          </a:p>
        </p:txBody>
      </p:sp>
      <p:sp>
        <p:nvSpPr>
          <p:cNvPr id="233" name="Oval 232"/>
          <p:cNvSpPr/>
          <p:nvPr/>
        </p:nvSpPr>
        <p:spPr>
          <a:xfrm>
            <a:off x="4249738" y="41735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t</a:t>
            </a:r>
          </a:p>
        </p:txBody>
      </p:sp>
      <p:sp>
        <p:nvSpPr>
          <p:cNvPr id="234" name="Oval 233"/>
          <p:cNvSpPr/>
          <p:nvPr/>
        </p:nvSpPr>
        <p:spPr>
          <a:xfrm>
            <a:off x="4184650" y="20923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y</a:t>
            </a:r>
          </a:p>
        </p:txBody>
      </p:sp>
      <p:sp>
        <p:nvSpPr>
          <p:cNvPr id="235" name="Oval 234"/>
          <p:cNvSpPr/>
          <p:nvPr/>
        </p:nvSpPr>
        <p:spPr>
          <a:xfrm>
            <a:off x="4189413"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37" name="correct 1"/>
          <p:cNvSpPr/>
          <p:nvPr/>
        </p:nvSpPr>
        <p:spPr>
          <a:xfrm>
            <a:off x="5233988" y="20605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u</a:t>
            </a:r>
          </a:p>
        </p:txBody>
      </p:sp>
      <p:sp>
        <p:nvSpPr>
          <p:cNvPr id="238" name="Oval 237"/>
          <p:cNvSpPr/>
          <p:nvPr/>
        </p:nvSpPr>
        <p:spPr>
          <a:xfrm>
            <a:off x="5214938"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o</a:t>
            </a:r>
          </a:p>
        </p:txBody>
      </p:sp>
      <p:sp>
        <p:nvSpPr>
          <p:cNvPr id="239" name="Oval 238"/>
          <p:cNvSpPr/>
          <p:nvPr/>
        </p:nvSpPr>
        <p:spPr>
          <a:xfrm>
            <a:off x="5191125" y="41783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0" name="Oval 239"/>
          <p:cNvSpPr/>
          <p:nvPr/>
        </p:nvSpPr>
        <p:spPr>
          <a:xfrm>
            <a:off x="5221288" y="51816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l</a:t>
            </a:r>
          </a:p>
        </p:txBody>
      </p:sp>
      <p:sp>
        <p:nvSpPr>
          <p:cNvPr id="242" name="correct 1"/>
          <p:cNvSpPr/>
          <p:nvPr/>
        </p:nvSpPr>
        <p:spPr>
          <a:xfrm>
            <a:off x="6202363" y="4146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r</a:t>
            </a:r>
          </a:p>
        </p:txBody>
      </p:sp>
      <p:sp>
        <p:nvSpPr>
          <p:cNvPr id="243" name="Oval 242"/>
          <p:cNvSpPr/>
          <p:nvPr/>
        </p:nvSpPr>
        <p:spPr>
          <a:xfrm>
            <a:off x="6178550"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r</a:t>
            </a:r>
          </a:p>
        </p:txBody>
      </p:sp>
      <p:sp>
        <p:nvSpPr>
          <p:cNvPr id="244" name="Oval 243"/>
          <p:cNvSpPr/>
          <p:nvPr/>
        </p:nvSpPr>
        <p:spPr>
          <a:xfrm>
            <a:off x="6159500" y="2101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245" name="Oval 244"/>
          <p:cNvSpPr/>
          <p:nvPr/>
        </p:nvSpPr>
        <p:spPr>
          <a:xfrm>
            <a:off x="6164263"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7" name="correct 1"/>
          <p:cNvSpPr/>
          <p:nvPr/>
        </p:nvSpPr>
        <p:spPr>
          <a:xfrm>
            <a:off x="7126288" y="31321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8" name="Oval 247"/>
          <p:cNvSpPr/>
          <p:nvPr/>
        </p:nvSpPr>
        <p:spPr>
          <a:xfrm>
            <a:off x="7099300" y="41735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l</a:t>
            </a:r>
          </a:p>
        </p:txBody>
      </p:sp>
      <p:sp>
        <p:nvSpPr>
          <p:cNvPr id="249" name="Oval 248"/>
          <p:cNvSpPr/>
          <p:nvPr/>
        </p:nvSpPr>
        <p:spPr>
          <a:xfrm>
            <a:off x="7164388" y="20907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o</a:t>
            </a:r>
          </a:p>
        </p:txBody>
      </p:sp>
      <p:sp>
        <p:nvSpPr>
          <p:cNvPr id="250" name="Oval 249"/>
          <p:cNvSpPr/>
          <p:nvPr/>
        </p:nvSpPr>
        <p:spPr>
          <a:xfrm>
            <a:off x="7151688"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16419" name="Rectangle 53"/>
          <p:cNvSpPr/>
          <p:nvPr/>
        </p:nvSpPr>
        <p:spPr>
          <a:xfrm>
            <a:off x="549275" y="842963"/>
            <a:ext cx="6084888" cy="4000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sz="2000" b="1" dirty="0">
                <a:solidFill>
                  <a:schemeClr val="tx1"/>
                </a:solidFill>
              </a:rPr>
              <a:t>Clue: </a:t>
            </a:r>
            <a:r>
              <a:rPr lang="en-GB" altLang="en-US" sz="2000" dirty="0">
                <a:solidFill>
                  <a:schemeClr val="tx1"/>
                </a:solidFill>
              </a:rPr>
              <a:t>the time when you are not at work or school. </a:t>
            </a:r>
          </a:p>
        </p:txBody>
      </p:sp>
      <p:sp>
        <p:nvSpPr>
          <p:cNvPr id="210" name="Rectangle 1"/>
          <p:cNvSpPr/>
          <p:nvPr/>
        </p:nvSpPr>
        <p:spPr>
          <a:xfrm>
            <a:off x="585788" y="1444625"/>
            <a:ext cx="7983537" cy="4824413"/>
          </a:xfrm>
          <a:prstGeom prst="rect">
            <a:avLst/>
          </a:prstGeom>
          <a:solidFill>
            <a:srgbClr val="EB8634"/>
          </a:solid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3600" b="1" dirty="0">
                <a:solidFill>
                  <a:srgbClr val="FFFFFF"/>
                </a:solidFill>
              </a:rPr>
              <a:t>Incorrect Letter! </a:t>
            </a:r>
          </a:p>
          <a:p>
            <a:pPr marL="0" lvl="0" indent="0" algn="ctr" eaLnBrk="1" hangingPunct="1">
              <a:lnSpc>
                <a:spcPct val="100000"/>
              </a:lnSpc>
              <a:spcBef>
                <a:spcPct val="0"/>
              </a:spcBef>
              <a:buFontTx/>
              <a:buNone/>
            </a:pPr>
            <a:r>
              <a:rPr lang="en-GB" altLang="en-US" sz="2400" dirty="0">
                <a:solidFill>
                  <a:srgbClr val="FFFFFF"/>
                </a:solidFill>
              </a:rPr>
              <a:t>Please wait five seconds</a:t>
            </a:r>
          </a:p>
        </p:txBody>
      </p:sp>
      <p:sp>
        <p:nvSpPr>
          <p:cNvPr id="292"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Start</a:t>
            </a:r>
          </a:p>
        </p:txBody>
      </p:sp>
      <p:sp>
        <p:nvSpPr>
          <p:cNvPr id="293"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94" name="6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95" name="5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0:59</a:t>
            </a:r>
          </a:p>
        </p:txBody>
      </p:sp>
      <p:sp>
        <p:nvSpPr>
          <p:cNvPr id="296" name="5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0:58</a:t>
            </a:r>
          </a:p>
        </p:txBody>
      </p:sp>
      <p:sp>
        <p:nvSpPr>
          <p:cNvPr id="297" name="5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0:57</a:t>
            </a:r>
          </a:p>
        </p:txBody>
      </p:sp>
      <p:sp>
        <p:nvSpPr>
          <p:cNvPr id="298" name="5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0:56</a:t>
            </a:r>
          </a:p>
        </p:txBody>
      </p:sp>
      <p:sp>
        <p:nvSpPr>
          <p:cNvPr id="299" name="5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0:55</a:t>
            </a:r>
          </a:p>
        </p:txBody>
      </p:sp>
      <p:sp>
        <p:nvSpPr>
          <p:cNvPr id="300" name="5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0:54</a:t>
            </a:r>
          </a:p>
        </p:txBody>
      </p:sp>
      <p:sp>
        <p:nvSpPr>
          <p:cNvPr id="301" name="5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0:53</a:t>
            </a:r>
          </a:p>
        </p:txBody>
      </p:sp>
      <p:sp>
        <p:nvSpPr>
          <p:cNvPr id="302" name="5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0:52</a:t>
            </a:r>
          </a:p>
        </p:txBody>
      </p:sp>
      <p:sp>
        <p:nvSpPr>
          <p:cNvPr id="303" name="5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0:51</a:t>
            </a:r>
          </a:p>
        </p:txBody>
      </p:sp>
      <p:sp>
        <p:nvSpPr>
          <p:cNvPr id="304" name="5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0:50</a:t>
            </a:r>
          </a:p>
        </p:txBody>
      </p:sp>
      <p:sp>
        <p:nvSpPr>
          <p:cNvPr id="305" name="4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0:49</a:t>
            </a:r>
          </a:p>
        </p:txBody>
      </p:sp>
      <p:sp>
        <p:nvSpPr>
          <p:cNvPr id="306" name="4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0:48</a:t>
            </a:r>
          </a:p>
        </p:txBody>
      </p:sp>
      <p:sp>
        <p:nvSpPr>
          <p:cNvPr id="307" name="4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0:47</a:t>
            </a:r>
          </a:p>
        </p:txBody>
      </p:sp>
      <p:sp>
        <p:nvSpPr>
          <p:cNvPr id="308" name="4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0:46</a:t>
            </a:r>
          </a:p>
        </p:txBody>
      </p:sp>
      <p:sp>
        <p:nvSpPr>
          <p:cNvPr id="309" name="4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0:45</a:t>
            </a:r>
          </a:p>
        </p:txBody>
      </p:sp>
      <p:sp>
        <p:nvSpPr>
          <p:cNvPr id="310" name="4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0:44</a:t>
            </a:r>
          </a:p>
        </p:txBody>
      </p:sp>
      <p:sp>
        <p:nvSpPr>
          <p:cNvPr id="311" name="4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0:43</a:t>
            </a:r>
          </a:p>
        </p:txBody>
      </p:sp>
      <p:sp>
        <p:nvSpPr>
          <p:cNvPr id="312" name="4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0:42</a:t>
            </a:r>
          </a:p>
        </p:txBody>
      </p:sp>
      <p:sp>
        <p:nvSpPr>
          <p:cNvPr id="313" name="4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0:41</a:t>
            </a:r>
          </a:p>
        </p:txBody>
      </p:sp>
      <p:sp>
        <p:nvSpPr>
          <p:cNvPr id="31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0:40</a:t>
            </a:r>
          </a:p>
        </p:txBody>
      </p:sp>
      <p:sp>
        <p:nvSpPr>
          <p:cNvPr id="31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0:39</a:t>
            </a:r>
          </a:p>
        </p:txBody>
      </p:sp>
      <p:sp>
        <p:nvSpPr>
          <p:cNvPr id="31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0:38</a:t>
            </a:r>
          </a:p>
        </p:txBody>
      </p:sp>
      <p:sp>
        <p:nvSpPr>
          <p:cNvPr id="31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0:37</a:t>
            </a:r>
          </a:p>
        </p:txBody>
      </p:sp>
      <p:sp>
        <p:nvSpPr>
          <p:cNvPr id="31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0:36</a:t>
            </a:r>
          </a:p>
        </p:txBody>
      </p:sp>
      <p:sp>
        <p:nvSpPr>
          <p:cNvPr id="31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0:35</a:t>
            </a:r>
          </a:p>
        </p:txBody>
      </p:sp>
      <p:sp>
        <p:nvSpPr>
          <p:cNvPr id="32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0:34</a:t>
            </a:r>
          </a:p>
        </p:txBody>
      </p:sp>
      <p:sp>
        <p:nvSpPr>
          <p:cNvPr id="32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0:33</a:t>
            </a:r>
          </a:p>
        </p:txBody>
      </p:sp>
      <p:sp>
        <p:nvSpPr>
          <p:cNvPr id="32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0:32</a:t>
            </a:r>
          </a:p>
        </p:txBody>
      </p:sp>
      <p:sp>
        <p:nvSpPr>
          <p:cNvPr id="32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0:31</a:t>
            </a:r>
          </a:p>
        </p:txBody>
      </p:sp>
      <p:sp>
        <p:nvSpPr>
          <p:cNvPr id="32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0:30</a:t>
            </a:r>
          </a:p>
        </p:txBody>
      </p:sp>
      <p:sp>
        <p:nvSpPr>
          <p:cNvPr id="32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0:29</a:t>
            </a:r>
          </a:p>
        </p:txBody>
      </p:sp>
      <p:sp>
        <p:nvSpPr>
          <p:cNvPr id="32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0:28</a:t>
            </a:r>
          </a:p>
        </p:txBody>
      </p:sp>
      <p:sp>
        <p:nvSpPr>
          <p:cNvPr id="32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0:27</a:t>
            </a:r>
          </a:p>
        </p:txBody>
      </p:sp>
      <p:sp>
        <p:nvSpPr>
          <p:cNvPr id="32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0:26</a:t>
            </a:r>
          </a:p>
        </p:txBody>
      </p:sp>
      <p:sp>
        <p:nvSpPr>
          <p:cNvPr id="32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0:25</a:t>
            </a:r>
          </a:p>
        </p:txBody>
      </p:sp>
      <p:sp>
        <p:nvSpPr>
          <p:cNvPr id="33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0:24</a:t>
            </a:r>
          </a:p>
        </p:txBody>
      </p:sp>
      <p:sp>
        <p:nvSpPr>
          <p:cNvPr id="33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0:23</a:t>
            </a:r>
          </a:p>
        </p:txBody>
      </p:sp>
      <p:sp>
        <p:nvSpPr>
          <p:cNvPr id="33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0:22</a:t>
            </a:r>
          </a:p>
        </p:txBody>
      </p:sp>
      <p:sp>
        <p:nvSpPr>
          <p:cNvPr id="33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0:21</a:t>
            </a:r>
          </a:p>
        </p:txBody>
      </p:sp>
      <p:sp>
        <p:nvSpPr>
          <p:cNvPr id="33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0:20</a:t>
            </a:r>
          </a:p>
        </p:txBody>
      </p:sp>
      <p:sp>
        <p:nvSpPr>
          <p:cNvPr id="33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0:19</a:t>
            </a:r>
          </a:p>
        </p:txBody>
      </p:sp>
      <p:sp>
        <p:nvSpPr>
          <p:cNvPr id="33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0:18</a:t>
            </a:r>
          </a:p>
        </p:txBody>
      </p:sp>
      <p:sp>
        <p:nvSpPr>
          <p:cNvPr id="33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0:17</a:t>
            </a:r>
          </a:p>
        </p:txBody>
      </p:sp>
      <p:sp>
        <p:nvSpPr>
          <p:cNvPr id="33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0:16</a:t>
            </a:r>
          </a:p>
        </p:txBody>
      </p:sp>
      <p:sp>
        <p:nvSpPr>
          <p:cNvPr id="33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0:15</a:t>
            </a:r>
          </a:p>
        </p:txBody>
      </p:sp>
      <p:sp>
        <p:nvSpPr>
          <p:cNvPr id="34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0:14</a:t>
            </a:r>
          </a:p>
        </p:txBody>
      </p:sp>
      <p:sp>
        <p:nvSpPr>
          <p:cNvPr id="34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0:13</a:t>
            </a:r>
          </a:p>
        </p:txBody>
      </p:sp>
      <p:sp>
        <p:nvSpPr>
          <p:cNvPr id="34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0:12</a:t>
            </a:r>
          </a:p>
        </p:txBody>
      </p:sp>
      <p:sp>
        <p:nvSpPr>
          <p:cNvPr id="34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0:11</a:t>
            </a:r>
          </a:p>
        </p:txBody>
      </p:sp>
      <p:sp>
        <p:nvSpPr>
          <p:cNvPr id="34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0:10</a:t>
            </a:r>
          </a:p>
        </p:txBody>
      </p:sp>
      <p:sp>
        <p:nvSpPr>
          <p:cNvPr id="34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0:09</a:t>
            </a:r>
          </a:p>
        </p:txBody>
      </p:sp>
      <p:sp>
        <p:nvSpPr>
          <p:cNvPr id="34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0:08</a:t>
            </a:r>
          </a:p>
        </p:txBody>
      </p:sp>
      <p:sp>
        <p:nvSpPr>
          <p:cNvPr id="34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0:07</a:t>
            </a:r>
          </a:p>
        </p:txBody>
      </p:sp>
      <p:sp>
        <p:nvSpPr>
          <p:cNvPr id="34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0:06</a:t>
            </a:r>
          </a:p>
        </p:txBody>
      </p:sp>
      <p:sp>
        <p:nvSpPr>
          <p:cNvPr id="34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0:05</a:t>
            </a:r>
          </a:p>
        </p:txBody>
      </p:sp>
      <p:sp>
        <p:nvSpPr>
          <p:cNvPr id="35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0:04</a:t>
            </a:r>
          </a:p>
        </p:txBody>
      </p:sp>
      <p:sp>
        <p:nvSpPr>
          <p:cNvPr id="35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0:03</a:t>
            </a:r>
          </a:p>
        </p:txBody>
      </p:sp>
      <p:sp>
        <p:nvSpPr>
          <p:cNvPr id="35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0:02</a:t>
            </a:r>
          </a:p>
        </p:txBody>
      </p:sp>
      <p:sp>
        <p:nvSpPr>
          <p:cNvPr id="35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0:01</a:t>
            </a:r>
          </a:p>
        </p:txBody>
      </p:sp>
      <p:sp>
        <p:nvSpPr>
          <p:cNvPr id="354" name="Times Up!"/>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Time’s up!</a:t>
            </a:r>
          </a:p>
        </p:txBody>
      </p:sp>
      <p:grpSp>
        <p:nvGrpSpPr>
          <p:cNvPr id="355" name="Group 354"/>
          <p:cNvGrpSpPr/>
          <p:nvPr/>
        </p:nvGrpSpPr>
        <p:grpSpPr>
          <a:xfrm>
            <a:off x="585788" y="615950"/>
            <a:ext cx="7991475" cy="5668963"/>
            <a:chOff x="-8217650" y="2925933"/>
            <a:chExt cx="7992214" cy="5669282"/>
          </a:xfrm>
        </p:grpSpPr>
        <p:grpSp>
          <p:nvGrpSpPr>
            <p:cNvPr id="16496" name="Group 355"/>
            <p:cNvGrpSpPr/>
            <p:nvPr/>
          </p:nvGrpSpPr>
          <p:grpSpPr>
            <a:xfrm>
              <a:off x="-8217650" y="2925933"/>
              <a:ext cx="7992214" cy="5669282"/>
              <a:chOff x="-8143674" y="-1681210"/>
              <a:chExt cx="7935064" cy="5669282"/>
            </a:xfrm>
          </p:grpSpPr>
          <p:sp>
            <p:nvSpPr>
              <p:cNvPr id="358" name="Rectangle 357"/>
              <p:cNvSpPr/>
              <p:nvPr/>
            </p:nvSpPr>
            <p:spPr>
              <a:xfrm>
                <a:off x="-8143674" y="-1681210"/>
                <a:ext cx="7935064" cy="56692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6499" name="TextBox 4"/>
              <p:cNvSpPr txBox="1"/>
              <p:nvPr/>
            </p:nvSpPr>
            <p:spPr>
              <a:xfrm>
                <a:off x="-7697542" y="-1365386"/>
                <a:ext cx="3589927" cy="136960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spcAft>
                    <a:spcPts val="600"/>
                  </a:spcAft>
                  <a:buFontTx/>
                  <a:buNone/>
                </a:pPr>
                <a:r>
                  <a:rPr lang="en-GB" altLang="en-US" dirty="0">
                    <a:solidFill>
                      <a:schemeClr val="tx1"/>
                    </a:solidFill>
                    <a:latin typeface="Twinkl SemiBold" pitchFamily="2" charset="0"/>
                  </a:rPr>
                  <a:t>Sorry! You have run out of time and Mr Whoops has slipped and fallen into the rapids!</a:t>
                </a:r>
              </a:p>
              <a:p>
                <a:pPr marL="0" lvl="0" indent="0" algn="ctr" eaLnBrk="1" hangingPunct="1">
                  <a:lnSpc>
                    <a:spcPct val="100000"/>
                  </a:lnSpc>
                  <a:spcBef>
                    <a:spcPct val="0"/>
                  </a:spcBef>
                  <a:spcAft>
                    <a:spcPts val="600"/>
                  </a:spcAft>
                  <a:buFontTx/>
                  <a:buNone/>
                </a:pPr>
                <a:r>
                  <a:rPr lang="en-GB" altLang="en-US" sz="2400" dirty="0">
                    <a:solidFill>
                      <a:schemeClr val="tx1"/>
                    </a:solidFill>
                    <a:latin typeface="Twinkl SemiBold" pitchFamily="2" charset="0"/>
                  </a:rPr>
                  <a:t>The word was </a:t>
                </a:r>
                <a:r>
                  <a:rPr lang="en-GB" altLang="en-US" sz="2400" dirty="0">
                    <a:solidFill>
                      <a:schemeClr val="tx1"/>
                    </a:solidFill>
                    <a:latin typeface="Twinkl ExtraBold" pitchFamily="2" charset="0"/>
                  </a:rPr>
                  <a:t>leisure</a:t>
                </a:r>
                <a:r>
                  <a:rPr lang="en-GB" altLang="en-US" sz="2400" dirty="0">
                    <a:solidFill>
                      <a:schemeClr val="tx1"/>
                    </a:solidFill>
                    <a:latin typeface="Twinkl SemiBold" pitchFamily="2" charset="0"/>
                  </a:rPr>
                  <a:t>!</a:t>
                </a:r>
              </a:p>
            </p:txBody>
          </p:sp>
          <p:pic>
            <p:nvPicPr>
              <p:cNvPr id="16500" name="Picture 359"/>
              <p:cNvPicPr>
                <a:picLocks noChangeAspect="1"/>
              </p:cNvPicPr>
              <p:nvPr/>
            </p:nvPicPr>
            <p:blipFill>
              <a:blip r:embed="rId5"/>
              <a:srcRect b="5646"/>
              <a:stretch>
                <a:fillRect/>
              </a:stretch>
            </p:blipFill>
            <p:spPr>
              <a:xfrm>
                <a:off x="-8143674" y="125702"/>
                <a:ext cx="7935064" cy="3862369"/>
              </a:xfrm>
              <a:prstGeom prst="rect">
                <a:avLst/>
              </a:prstGeom>
              <a:noFill/>
              <a:ln w="9525">
                <a:noFill/>
              </a:ln>
            </p:spPr>
          </p:pic>
        </p:grpSp>
        <p:sp>
          <p:nvSpPr>
            <p:cNvPr id="357" name="Rounded Rectangle 356">
              <a:hlinkClick r:id="" action="ppaction://noaction"/>
            </p:cNvPr>
            <p:cNvSpPr/>
            <p:nvPr/>
          </p:nvSpPr>
          <p:spPr>
            <a:xfrm>
              <a:off x="-3327698" y="3392684"/>
              <a:ext cx="2656133" cy="830310"/>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grpSp>
        <p:nvGrpSpPr>
          <p:cNvPr id="43" name="Group 42"/>
          <p:cNvGrpSpPr/>
          <p:nvPr/>
        </p:nvGrpSpPr>
        <p:grpSpPr>
          <a:xfrm>
            <a:off x="550863" y="617538"/>
            <a:ext cx="8026400" cy="5672137"/>
            <a:chOff x="-8122602" y="4118345"/>
            <a:chExt cx="7935064" cy="5672857"/>
          </a:xfrm>
        </p:grpSpPr>
        <p:grpSp>
          <p:nvGrpSpPr>
            <p:cNvPr id="16487" name="Group 43"/>
            <p:cNvGrpSpPr/>
            <p:nvPr/>
          </p:nvGrpSpPr>
          <p:grpSpPr>
            <a:xfrm>
              <a:off x="-8122602" y="4118345"/>
              <a:ext cx="7935064" cy="5672857"/>
              <a:chOff x="596900" y="600892"/>
              <a:chExt cx="7935064" cy="5672857"/>
            </a:xfrm>
          </p:grpSpPr>
          <p:sp>
            <p:nvSpPr>
              <p:cNvPr id="46" name="Rectangle 45"/>
              <p:cNvSpPr/>
              <p:nvPr/>
            </p:nvSpPr>
            <p:spPr>
              <a:xfrm>
                <a:off x="596900" y="600892"/>
                <a:ext cx="7935064" cy="5669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6490" name="TextBox 4"/>
              <p:cNvSpPr txBox="1"/>
              <p:nvPr/>
            </p:nvSpPr>
            <p:spPr>
              <a:xfrm>
                <a:off x="881379" y="1040337"/>
                <a:ext cx="413831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dirty="0">
                    <a:solidFill>
                      <a:schemeClr val="tx1"/>
                    </a:solidFill>
                    <a:latin typeface="Twinkl SemiBold" pitchFamily="2" charset="0"/>
                  </a:rPr>
                  <a:t>Congratulations, you spelt the word correctly and helped Mr Whoops cross to the other side of the river safely!</a:t>
                </a:r>
              </a:p>
            </p:txBody>
          </p:sp>
          <p:sp>
            <p:nvSpPr>
              <p:cNvPr id="16491" name="TextBox 4"/>
              <p:cNvSpPr txBox="1"/>
              <p:nvPr/>
            </p:nvSpPr>
            <p:spPr>
              <a:xfrm>
                <a:off x="1426132" y="2519456"/>
                <a:ext cx="3894728" cy="110799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6600" dirty="0">
                    <a:solidFill>
                      <a:schemeClr val="tx1"/>
                    </a:solidFill>
                    <a:latin typeface="Twinkl SemiBold" pitchFamily="2" charset="0"/>
                  </a:rPr>
                  <a:t>leisure</a:t>
                </a:r>
              </a:p>
            </p:txBody>
          </p:sp>
          <p:pic>
            <p:nvPicPr>
              <p:cNvPr id="16492" name="Picture 48"/>
              <p:cNvPicPr>
                <a:picLocks noChangeAspect="1"/>
              </p:cNvPicPr>
              <p:nvPr/>
            </p:nvPicPr>
            <p:blipFill>
              <a:blip r:embed="rId6"/>
              <a:srcRect b="17351"/>
              <a:stretch>
                <a:fillRect/>
              </a:stretch>
            </p:blipFill>
            <p:spPr>
              <a:xfrm flipH="1">
                <a:off x="3749505" y="5698983"/>
                <a:ext cx="1327334" cy="566057"/>
              </a:xfrm>
              <a:prstGeom prst="rect">
                <a:avLst/>
              </a:prstGeom>
              <a:noFill/>
              <a:ln w="9525">
                <a:noFill/>
              </a:ln>
            </p:spPr>
          </p:pic>
          <p:pic>
            <p:nvPicPr>
              <p:cNvPr id="16493" name="Picture 49"/>
              <p:cNvPicPr>
                <a:picLocks noChangeAspect="1"/>
              </p:cNvPicPr>
              <p:nvPr/>
            </p:nvPicPr>
            <p:blipFill>
              <a:blip r:embed="rId7"/>
              <a:srcRect b="33434"/>
              <a:stretch>
                <a:fillRect/>
              </a:stretch>
            </p:blipFill>
            <p:spPr>
              <a:xfrm>
                <a:off x="3884023" y="3355924"/>
                <a:ext cx="3936275" cy="2914250"/>
              </a:xfrm>
              <a:prstGeom prst="rect">
                <a:avLst/>
              </a:prstGeom>
              <a:noFill/>
              <a:ln w="9525">
                <a:noFill/>
              </a:ln>
            </p:spPr>
          </p:pic>
          <p:pic>
            <p:nvPicPr>
              <p:cNvPr id="16494" name="Picture 50"/>
              <p:cNvPicPr>
                <a:picLocks noChangeAspect="1"/>
              </p:cNvPicPr>
              <p:nvPr/>
            </p:nvPicPr>
            <p:blipFill>
              <a:blip r:embed="rId6"/>
              <a:srcRect b="17351"/>
              <a:stretch>
                <a:fillRect/>
              </a:stretch>
            </p:blipFill>
            <p:spPr>
              <a:xfrm>
                <a:off x="762465" y="5698983"/>
                <a:ext cx="1327334" cy="566057"/>
              </a:xfrm>
              <a:prstGeom prst="rect">
                <a:avLst/>
              </a:prstGeom>
              <a:noFill/>
              <a:ln w="9525">
                <a:noFill/>
              </a:ln>
            </p:spPr>
          </p:pic>
          <p:pic>
            <p:nvPicPr>
              <p:cNvPr id="16495" name="Picture 51"/>
              <p:cNvPicPr>
                <a:picLocks noChangeAspect="1"/>
              </p:cNvPicPr>
              <p:nvPr/>
            </p:nvPicPr>
            <p:blipFill>
              <a:blip r:embed="rId6"/>
              <a:srcRect b="17351"/>
              <a:stretch>
                <a:fillRect/>
              </a:stretch>
            </p:blipFill>
            <p:spPr>
              <a:xfrm flipH="1">
                <a:off x="2797861" y="5707692"/>
                <a:ext cx="1327334" cy="566057"/>
              </a:xfrm>
              <a:prstGeom prst="rect">
                <a:avLst/>
              </a:prstGeom>
              <a:noFill/>
              <a:ln w="9525">
                <a:noFill/>
              </a:ln>
            </p:spPr>
          </p:pic>
        </p:grpSp>
        <p:sp>
          <p:nvSpPr>
            <p:cNvPr id="45" name="Rounded Rectangle 44"/>
            <p:cNvSpPr/>
            <p:nvPr/>
          </p:nvSpPr>
          <p:spPr>
            <a:xfrm>
              <a:off x="-3398602" y="4604182"/>
              <a:ext cx="2655484" cy="830367"/>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sp>
        <p:nvSpPr>
          <p:cNvPr id="116" name="Action Button: Custom 115">
            <a:hlinkClick r:id="" action="ppaction://hlinkshowjump?jump=nextslide" highlightClick="1"/>
          </p:cNvPr>
          <p:cNvSpPr/>
          <p:nvPr/>
        </p:nvSpPr>
        <p:spPr>
          <a:xfrm>
            <a:off x="5341938" y="1131888"/>
            <a:ext cx="2689225" cy="8318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3"/>
                                        </p:tgtEl>
                                      </p:cBhvr>
                                    </p:animEffect>
                                    <p:set>
                                      <p:cBhvr>
                                        <p:cTn id="7" dur="1" fill="hold">
                                          <p:stCondLst>
                                            <p:cond delay="499"/>
                                          </p:stCondLst>
                                        </p:cTn>
                                        <p:tgtEl>
                                          <p:spTgt spid="2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4"/>
                                        </p:tgtEl>
                                      </p:cBhvr>
                                    </p:animEffect>
                                    <p:set>
                                      <p:cBhvr>
                                        <p:cTn id="10" dur="1" fill="hold">
                                          <p:stCondLst>
                                            <p:cond delay="499"/>
                                          </p:stCondLst>
                                        </p:cTn>
                                        <p:tgtEl>
                                          <p:spTgt spid="2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5"/>
                                        </p:tgtEl>
                                      </p:cBhvr>
                                    </p:animEffect>
                                    <p:set>
                                      <p:cBhvr>
                                        <p:cTn id="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14" restart="whenNotActive" fill="hold" evtFilter="cancelBubble" nodeType="interactiveSeq">
                <p:stCondLst>
                  <p:cond evt="onClick" delay="0">
                    <p:tgtEl>
                      <p:spTgt spid="2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8"/>
                                        </p:tgtEl>
                                      </p:cBhvr>
                                    </p:animEffect>
                                    <p:set>
                                      <p:cBhvr>
                                        <p:cTn id="19" dur="1" fill="hold">
                                          <p:stCondLst>
                                            <p:cond delay="499"/>
                                          </p:stCondLst>
                                        </p:cTn>
                                        <p:tgtEl>
                                          <p:spTgt spid="2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9"/>
                                        </p:tgtEl>
                                      </p:cBhvr>
                                    </p:animEffect>
                                    <p:set>
                                      <p:cBhvr>
                                        <p:cTn id="22" dur="1" fill="hold">
                                          <p:stCondLst>
                                            <p:cond delay="499"/>
                                          </p:stCondLst>
                                        </p:cTn>
                                        <p:tgtEl>
                                          <p:spTgt spid="2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30"/>
                                        </p:tgtEl>
                                      </p:cBhvr>
                                    </p:animEffect>
                                    <p:set>
                                      <p:cBhvr>
                                        <p:cTn id="25"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26" restart="whenNotActive" fill="hold" evtFilter="cancelBubble" nodeType="interactiveSeq">
                <p:stCondLst>
                  <p:cond evt="onClick" delay="0">
                    <p:tgtEl>
                      <p:spTgt spid="2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3"/>
                                        </p:tgtEl>
                                      </p:cBhvr>
                                    </p:animEffect>
                                    <p:set>
                                      <p:cBhvr>
                                        <p:cTn id="31" dur="1" fill="hold">
                                          <p:stCondLst>
                                            <p:cond delay="499"/>
                                          </p:stCondLst>
                                        </p:cTn>
                                        <p:tgtEl>
                                          <p:spTgt spid="2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4"/>
                                        </p:tgtEl>
                                      </p:cBhvr>
                                    </p:animEffect>
                                    <p:set>
                                      <p:cBhvr>
                                        <p:cTn id="34" dur="1" fill="hold">
                                          <p:stCondLst>
                                            <p:cond delay="499"/>
                                          </p:stCondLst>
                                        </p:cTn>
                                        <p:tgtEl>
                                          <p:spTgt spid="2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5"/>
                                        </p:tgtEl>
                                      </p:cBhvr>
                                    </p:animEffect>
                                    <p:set>
                                      <p:cBhvr>
                                        <p:cTn id="37"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8" restart="whenNotActive" fill="hold" evtFilter="cancelBubble" nodeType="interactiveSeq">
                <p:stCondLst>
                  <p:cond evt="onClick" delay="0">
                    <p:tgtEl>
                      <p:spTgt spid="2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38"/>
                                        </p:tgtEl>
                                      </p:cBhvr>
                                    </p:animEffect>
                                    <p:set>
                                      <p:cBhvr>
                                        <p:cTn id="43" dur="1" fill="hold">
                                          <p:stCondLst>
                                            <p:cond delay="499"/>
                                          </p:stCondLst>
                                        </p:cTn>
                                        <p:tgtEl>
                                          <p:spTgt spid="23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9"/>
                                        </p:tgtEl>
                                      </p:cBhvr>
                                    </p:animEffect>
                                    <p:set>
                                      <p:cBhvr>
                                        <p:cTn id="46" dur="1" fill="hold">
                                          <p:stCondLst>
                                            <p:cond delay="499"/>
                                          </p:stCondLst>
                                        </p:cTn>
                                        <p:tgtEl>
                                          <p:spTgt spid="23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40"/>
                                        </p:tgtEl>
                                      </p:cBhvr>
                                    </p:animEffect>
                                    <p:set>
                                      <p:cBhvr>
                                        <p:cTn id="49"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50" restart="whenNotActive" fill="hold" evtFilter="cancelBubble" nodeType="interactiveSeq">
                <p:stCondLst>
                  <p:cond evt="onClick" delay="0">
                    <p:tgtEl>
                      <p:spTgt spid="2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3"/>
                                        </p:tgtEl>
                                      </p:cBhvr>
                                    </p:animEffect>
                                    <p:set>
                                      <p:cBhvr>
                                        <p:cTn id="55" dur="1" fill="hold">
                                          <p:stCondLst>
                                            <p:cond delay="499"/>
                                          </p:stCondLst>
                                        </p:cTn>
                                        <p:tgtEl>
                                          <p:spTgt spid="24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4"/>
                                        </p:tgtEl>
                                      </p:cBhvr>
                                    </p:animEffect>
                                    <p:set>
                                      <p:cBhvr>
                                        <p:cTn id="58" dur="1" fill="hold">
                                          <p:stCondLst>
                                            <p:cond delay="499"/>
                                          </p:stCondLst>
                                        </p:cTn>
                                        <p:tgtEl>
                                          <p:spTgt spid="24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62" restart="whenNotActive" fill="hold" evtFilter="cancelBubble" nodeType="interactiveSeq">
                <p:stCondLst>
                  <p:cond evt="onClick" delay="0">
                    <p:tgtEl>
                      <p:spTgt spid="2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48"/>
                                        </p:tgtEl>
                                      </p:cBhvr>
                                    </p:animEffect>
                                    <p:set>
                                      <p:cBhvr>
                                        <p:cTn id="67" dur="1" fill="hold">
                                          <p:stCondLst>
                                            <p:cond delay="499"/>
                                          </p:stCondLst>
                                        </p:cTn>
                                        <p:tgtEl>
                                          <p:spTgt spid="24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49"/>
                                        </p:tgtEl>
                                      </p:cBhvr>
                                    </p:animEffect>
                                    <p:set>
                                      <p:cBhvr>
                                        <p:cTn id="70" dur="1" fill="hold">
                                          <p:stCondLst>
                                            <p:cond delay="499"/>
                                          </p:stCondLst>
                                        </p:cTn>
                                        <p:tgtEl>
                                          <p:spTgt spid="24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0"/>
                                        </p:tgtEl>
                                      </p:cBhvr>
                                    </p:animEffect>
                                    <p:set>
                                      <p:cBhvr>
                                        <p:cTn id="73" dur="1" fill="hold">
                                          <p:stCondLst>
                                            <p:cond delay="499"/>
                                          </p:stCondLst>
                                        </p:cTn>
                                        <p:tgtEl>
                                          <p:spTgt spid="250"/>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47"/>
                  </p:tgtEl>
                </p:cond>
              </p:nextCondLst>
            </p:seq>
            <p:seq concurrent="1" nextAc="seek">
              <p:cTn id="76" restart="whenNotActive" fill="hold" evtFilter="cancelBubble" nodeType="interactiveSeq">
                <p:stCondLst>
                  <p:cond evt="onClick" delay="0">
                    <p:tgtEl>
                      <p:spTgt spid="22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10"/>
                                        </p:tgtEl>
                                        <p:attrNameLst>
                                          <p:attrName>style.visibility</p:attrName>
                                        </p:attrNameLst>
                                      </p:cBhvr>
                                      <p:to>
                                        <p:strVal val="visible"/>
                                      </p:to>
                                    </p:set>
                                    <p:animEffect transition="in" filter="fade">
                                      <p:cBhvr>
                                        <p:cTn id="81" dur="500"/>
                                        <p:tgtEl>
                                          <p:spTgt spid="210"/>
                                        </p:tgtEl>
                                      </p:cBhvr>
                                    </p:animEffect>
                                  </p:childTnLst>
                                </p:cTn>
                              </p:par>
                            </p:childTnLst>
                          </p:cTn>
                        </p:par>
                        <p:par>
                          <p:cTn id="82" fill="hold">
                            <p:stCondLst>
                              <p:cond delay="500"/>
                            </p:stCondLst>
                            <p:childTnLst>
                              <p:par>
                                <p:cTn id="83" presetID="1" presetClass="exit" presetSubtype="0" fill="hold" grpId="1" nodeType="afterEffect">
                                  <p:stCondLst>
                                    <p:cond delay="4000"/>
                                  </p:stCondLst>
                                  <p:childTnLst>
                                    <p:set>
                                      <p:cBhvr>
                                        <p:cTn id="8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85" restart="whenNotActive" fill="hold" evtFilter="cancelBubble" nodeType="interactiveSeq">
                <p:stCondLst>
                  <p:cond evt="onClick" delay="0">
                    <p:tgtEl>
                      <p:spTgt spid="224"/>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2" nodeType="clickEffect">
                                  <p:stCondLst>
                                    <p:cond delay="0"/>
                                  </p:stCondLst>
                                  <p:childTnLst>
                                    <p:set>
                                      <p:cBhvr>
                                        <p:cTn id="89" dur="1" fill="hold">
                                          <p:stCondLst>
                                            <p:cond delay="0"/>
                                          </p:stCondLst>
                                        </p:cTn>
                                        <p:tgtEl>
                                          <p:spTgt spid="210"/>
                                        </p:tgtEl>
                                        <p:attrNameLst>
                                          <p:attrName>style.visibility</p:attrName>
                                        </p:attrNameLst>
                                      </p:cBhvr>
                                      <p:to>
                                        <p:strVal val="visible"/>
                                      </p:to>
                                    </p:set>
                                    <p:animEffect transition="in" filter="fade">
                                      <p:cBhvr>
                                        <p:cTn id="90" dur="500"/>
                                        <p:tgtEl>
                                          <p:spTgt spid="210"/>
                                        </p:tgtEl>
                                      </p:cBhvr>
                                    </p:animEffect>
                                  </p:childTnLst>
                                </p:cTn>
                              </p:par>
                            </p:childTnLst>
                          </p:cTn>
                        </p:par>
                        <p:par>
                          <p:cTn id="91" fill="hold">
                            <p:stCondLst>
                              <p:cond delay="500"/>
                            </p:stCondLst>
                            <p:childTnLst>
                              <p:par>
                                <p:cTn id="92" presetID="1" presetClass="exit" presetSubtype="0" fill="hold" grpId="3" nodeType="afterEffect">
                                  <p:stCondLst>
                                    <p:cond delay="4000"/>
                                  </p:stCondLst>
                                  <p:childTnLst>
                                    <p:set>
                                      <p:cBhvr>
                                        <p:cTn id="9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94" restart="whenNotActive" fill="hold" evtFilter="cancelBubble" nodeType="interactiveSeq">
                <p:stCondLst>
                  <p:cond evt="onClick" delay="0">
                    <p:tgtEl>
                      <p:spTgt spid="225"/>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4" nodeType="clickEffect">
                                  <p:stCondLst>
                                    <p:cond delay="0"/>
                                  </p:stCondLst>
                                  <p:childTnLst>
                                    <p:set>
                                      <p:cBhvr>
                                        <p:cTn id="98" dur="1" fill="hold">
                                          <p:stCondLst>
                                            <p:cond delay="0"/>
                                          </p:stCondLst>
                                        </p:cTn>
                                        <p:tgtEl>
                                          <p:spTgt spid="210"/>
                                        </p:tgtEl>
                                        <p:attrNameLst>
                                          <p:attrName>style.visibility</p:attrName>
                                        </p:attrNameLst>
                                      </p:cBhvr>
                                      <p:to>
                                        <p:strVal val="visible"/>
                                      </p:to>
                                    </p:set>
                                    <p:animEffect transition="in" filter="fade">
                                      <p:cBhvr>
                                        <p:cTn id="99" dur="500"/>
                                        <p:tgtEl>
                                          <p:spTgt spid="210"/>
                                        </p:tgtEl>
                                      </p:cBhvr>
                                    </p:animEffect>
                                  </p:childTnLst>
                                </p:cTn>
                              </p:par>
                            </p:childTnLst>
                          </p:cTn>
                        </p:par>
                        <p:par>
                          <p:cTn id="100" fill="hold">
                            <p:stCondLst>
                              <p:cond delay="500"/>
                            </p:stCondLst>
                            <p:childTnLst>
                              <p:par>
                                <p:cTn id="101" presetID="1" presetClass="exit" presetSubtype="0" fill="hold" grpId="5" nodeType="afterEffect">
                                  <p:stCondLst>
                                    <p:cond delay="4000"/>
                                  </p:stCondLst>
                                  <p:childTnLst>
                                    <p:set>
                                      <p:cBhvr>
                                        <p:cTn id="10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03" restart="whenNotActive" fill="hold" evtFilter="cancelBubble" nodeType="interactiveSeq">
                <p:stCondLst>
                  <p:cond evt="onClick" delay="0">
                    <p:tgtEl>
                      <p:spTgt spid="228"/>
                    </p:tgtEl>
                  </p:cond>
                </p:stCondLst>
                <p:endSync evt="end" delay="0">
                  <p:rtn val="all"/>
                </p:endSync>
                <p:childTnLst>
                  <p:par>
                    <p:cTn id="104" fill="hold">
                      <p:stCondLst>
                        <p:cond delay="0"/>
                      </p:stCondLst>
                      <p:childTnLst>
                        <p:par>
                          <p:cTn id="105" fill="hold">
                            <p:stCondLst>
                              <p:cond delay="0"/>
                            </p:stCondLst>
                            <p:childTnLst>
                              <p:par>
                                <p:cTn id="106" presetID="10" presetClass="entr" presetSubtype="0" fill="hold" grpId="6" nodeType="clickEffect">
                                  <p:stCondLst>
                                    <p:cond delay="0"/>
                                  </p:stCondLst>
                                  <p:childTnLst>
                                    <p:set>
                                      <p:cBhvr>
                                        <p:cTn id="107" dur="1" fill="hold">
                                          <p:stCondLst>
                                            <p:cond delay="0"/>
                                          </p:stCondLst>
                                        </p:cTn>
                                        <p:tgtEl>
                                          <p:spTgt spid="210"/>
                                        </p:tgtEl>
                                        <p:attrNameLst>
                                          <p:attrName>style.visibility</p:attrName>
                                        </p:attrNameLst>
                                      </p:cBhvr>
                                      <p:to>
                                        <p:strVal val="visible"/>
                                      </p:to>
                                    </p:set>
                                    <p:animEffect transition="in" filter="fade">
                                      <p:cBhvr>
                                        <p:cTn id="108" dur="500"/>
                                        <p:tgtEl>
                                          <p:spTgt spid="210"/>
                                        </p:tgtEl>
                                      </p:cBhvr>
                                    </p:animEffect>
                                  </p:childTnLst>
                                </p:cTn>
                              </p:par>
                            </p:childTnLst>
                          </p:cTn>
                        </p:par>
                        <p:par>
                          <p:cTn id="109" fill="hold">
                            <p:stCondLst>
                              <p:cond delay="500"/>
                            </p:stCondLst>
                            <p:childTnLst>
                              <p:par>
                                <p:cTn id="110" presetID="1" presetClass="exit" presetSubtype="0" fill="hold" grpId="7" nodeType="afterEffect">
                                  <p:stCondLst>
                                    <p:cond delay="4000"/>
                                  </p:stCondLst>
                                  <p:childTnLst>
                                    <p:set>
                                      <p:cBhvr>
                                        <p:cTn id="11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12" restart="whenNotActive" fill="hold" evtFilter="cancelBubble" nodeType="interactiveSeq">
                <p:stCondLst>
                  <p:cond evt="onClick" delay="0">
                    <p:tgtEl>
                      <p:spTgt spid="229"/>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8" nodeType="clickEffect">
                                  <p:stCondLst>
                                    <p:cond delay="0"/>
                                  </p:stCondLst>
                                  <p:childTnLst>
                                    <p:set>
                                      <p:cBhvr>
                                        <p:cTn id="116" dur="1" fill="hold">
                                          <p:stCondLst>
                                            <p:cond delay="0"/>
                                          </p:stCondLst>
                                        </p:cTn>
                                        <p:tgtEl>
                                          <p:spTgt spid="210"/>
                                        </p:tgtEl>
                                        <p:attrNameLst>
                                          <p:attrName>style.visibility</p:attrName>
                                        </p:attrNameLst>
                                      </p:cBhvr>
                                      <p:to>
                                        <p:strVal val="visible"/>
                                      </p:to>
                                    </p:set>
                                    <p:animEffect transition="in" filter="fade">
                                      <p:cBhvr>
                                        <p:cTn id="117" dur="500"/>
                                        <p:tgtEl>
                                          <p:spTgt spid="210"/>
                                        </p:tgtEl>
                                      </p:cBhvr>
                                    </p:animEffect>
                                  </p:childTnLst>
                                </p:cTn>
                              </p:par>
                            </p:childTnLst>
                          </p:cTn>
                        </p:par>
                        <p:par>
                          <p:cTn id="118" fill="hold">
                            <p:stCondLst>
                              <p:cond delay="500"/>
                            </p:stCondLst>
                            <p:childTnLst>
                              <p:par>
                                <p:cTn id="119" presetID="1" presetClass="exit" presetSubtype="0" fill="hold" grpId="9" nodeType="afterEffect">
                                  <p:stCondLst>
                                    <p:cond delay="4000"/>
                                  </p:stCondLst>
                                  <p:childTnLst>
                                    <p:set>
                                      <p:cBhvr>
                                        <p:cTn id="12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9"/>
                  </p:tgtEl>
                </p:cond>
              </p:nextCondLst>
            </p:seq>
            <p:seq concurrent="1" nextAc="seek">
              <p:cTn id="121" restart="whenNotActive" fill="hold" evtFilter="cancelBubble" nodeType="interactiveSeq">
                <p:stCondLst>
                  <p:cond evt="onClick" delay="0">
                    <p:tgtEl>
                      <p:spTgt spid="230"/>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10" nodeType="clickEffect">
                                  <p:stCondLst>
                                    <p:cond delay="0"/>
                                  </p:stCondLst>
                                  <p:childTnLst>
                                    <p:set>
                                      <p:cBhvr>
                                        <p:cTn id="125" dur="1" fill="hold">
                                          <p:stCondLst>
                                            <p:cond delay="0"/>
                                          </p:stCondLst>
                                        </p:cTn>
                                        <p:tgtEl>
                                          <p:spTgt spid="210"/>
                                        </p:tgtEl>
                                        <p:attrNameLst>
                                          <p:attrName>style.visibility</p:attrName>
                                        </p:attrNameLst>
                                      </p:cBhvr>
                                      <p:to>
                                        <p:strVal val="visible"/>
                                      </p:to>
                                    </p:set>
                                    <p:animEffect transition="in" filter="fade">
                                      <p:cBhvr>
                                        <p:cTn id="126" dur="500"/>
                                        <p:tgtEl>
                                          <p:spTgt spid="210"/>
                                        </p:tgtEl>
                                      </p:cBhvr>
                                    </p:animEffect>
                                  </p:childTnLst>
                                </p:cTn>
                              </p:par>
                            </p:childTnLst>
                          </p:cTn>
                        </p:par>
                        <p:par>
                          <p:cTn id="127" fill="hold">
                            <p:stCondLst>
                              <p:cond delay="500"/>
                            </p:stCondLst>
                            <p:childTnLst>
                              <p:par>
                                <p:cTn id="128" presetID="1" presetClass="exit" presetSubtype="0" fill="hold" grpId="11" nodeType="afterEffect">
                                  <p:stCondLst>
                                    <p:cond delay="4000"/>
                                  </p:stCondLst>
                                  <p:childTnLst>
                                    <p:set>
                                      <p:cBhvr>
                                        <p:cTn id="12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30" restart="whenNotActive" fill="hold" evtFilter="cancelBubble" nodeType="interactiveSeq">
                <p:stCondLst>
                  <p:cond evt="onClick" delay="0">
                    <p:tgtEl>
                      <p:spTgt spid="23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12" nodeType="clickEffect">
                                  <p:stCondLst>
                                    <p:cond delay="0"/>
                                  </p:stCondLst>
                                  <p:childTnLst>
                                    <p:set>
                                      <p:cBhvr>
                                        <p:cTn id="134" dur="1" fill="hold">
                                          <p:stCondLst>
                                            <p:cond delay="0"/>
                                          </p:stCondLst>
                                        </p:cTn>
                                        <p:tgtEl>
                                          <p:spTgt spid="210"/>
                                        </p:tgtEl>
                                        <p:attrNameLst>
                                          <p:attrName>style.visibility</p:attrName>
                                        </p:attrNameLst>
                                      </p:cBhvr>
                                      <p:to>
                                        <p:strVal val="visible"/>
                                      </p:to>
                                    </p:set>
                                    <p:animEffect transition="in" filter="fade">
                                      <p:cBhvr>
                                        <p:cTn id="135" dur="500"/>
                                        <p:tgtEl>
                                          <p:spTgt spid="210"/>
                                        </p:tgtEl>
                                      </p:cBhvr>
                                    </p:animEffect>
                                  </p:childTnLst>
                                </p:cTn>
                              </p:par>
                            </p:childTnLst>
                          </p:cTn>
                        </p:par>
                        <p:par>
                          <p:cTn id="136" fill="hold">
                            <p:stCondLst>
                              <p:cond delay="500"/>
                            </p:stCondLst>
                            <p:childTnLst>
                              <p:par>
                                <p:cTn id="137" presetID="1" presetClass="exit" presetSubtype="0" fill="hold" grpId="13" nodeType="afterEffect">
                                  <p:stCondLst>
                                    <p:cond delay="4000"/>
                                  </p:stCondLst>
                                  <p:childTnLst>
                                    <p:set>
                                      <p:cBhvr>
                                        <p:cTn id="13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139" restart="whenNotActive" fill="hold" evtFilter="cancelBubble" nodeType="interactiveSeq">
                <p:stCondLst>
                  <p:cond evt="onClick" delay="0">
                    <p:tgtEl>
                      <p:spTgt spid="234"/>
                    </p:tgtEl>
                  </p:cond>
                </p:stCondLst>
                <p:endSync evt="end" delay="0">
                  <p:rtn val="all"/>
                </p:endSync>
                <p:childTnLst>
                  <p:par>
                    <p:cTn id="140" fill="hold">
                      <p:stCondLst>
                        <p:cond delay="0"/>
                      </p:stCondLst>
                      <p:childTnLst>
                        <p:par>
                          <p:cTn id="141" fill="hold">
                            <p:stCondLst>
                              <p:cond delay="0"/>
                            </p:stCondLst>
                            <p:childTnLst>
                              <p:par>
                                <p:cTn id="142" presetID="10" presetClass="entr" presetSubtype="0" fill="hold" grpId="14" nodeType="clickEffect">
                                  <p:stCondLst>
                                    <p:cond delay="0"/>
                                  </p:stCondLst>
                                  <p:childTnLst>
                                    <p:set>
                                      <p:cBhvr>
                                        <p:cTn id="143" dur="1" fill="hold">
                                          <p:stCondLst>
                                            <p:cond delay="0"/>
                                          </p:stCondLst>
                                        </p:cTn>
                                        <p:tgtEl>
                                          <p:spTgt spid="210"/>
                                        </p:tgtEl>
                                        <p:attrNameLst>
                                          <p:attrName>style.visibility</p:attrName>
                                        </p:attrNameLst>
                                      </p:cBhvr>
                                      <p:to>
                                        <p:strVal val="visible"/>
                                      </p:to>
                                    </p:set>
                                    <p:animEffect transition="in" filter="fade">
                                      <p:cBhvr>
                                        <p:cTn id="144" dur="500"/>
                                        <p:tgtEl>
                                          <p:spTgt spid="210"/>
                                        </p:tgtEl>
                                      </p:cBhvr>
                                    </p:animEffect>
                                  </p:childTnLst>
                                </p:cTn>
                              </p:par>
                            </p:childTnLst>
                          </p:cTn>
                        </p:par>
                        <p:par>
                          <p:cTn id="145" fill="hold">
                            <p:stCondLst>
                              <p:cond delay="500"/>
                            </p:stCondLst>
                            <p:childTnLst>
                              <p:par>
                                <p:cTn id="146" presetID="1" presetClass="exit" presetSubtype="0" fill="hold" grpId="15" nodeType="afterEffect">
                                  <p:stCondLst>
                                    <p:cond delay="4000"/>
                                  </p:stCondLst>
                                  <p:childTnLst>
                                    <p:set>
                                      <p:cBhvr>
                                        <p:cTn id="14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148" restart="whenNotActive" fill="hold" evtFilter="cancelBubble" nodeType="interactiveSeq">
                <p:stCondLst>
                  <p:cond evt="onClick" delay="0">
                    <p:tgtEl>
                      <p:spTgt spid="235"/>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16" nodeType="clickEffect">
                                  <p:stCondLst>
                                    <p:cond delay="0"/>
                                  </p:stCondLst>
                                  <p:childTnLst>
                                    <p:set>
                                      <p:cBhvr>
                                        <p:cTn id="152" dur="1" fill="hold">
                                          <p:stCondLst>
                                            <p:cond delay="0"/>
                                          </p:stCondLst>
                                        </p:cTn>
                                        <p:tgtEl>
                                          <p:spTgt spid="210"/>
                                        </p:tgtEl>
                                        <p:attrNameLst>
                                          <p:attrName>style.visibility</p:attrName>
                                        </p:attrNameLst>
                                      </p:cBhvr>
                                      <p:to>
                                        <p:strVal val="visible"/>
                                      </p:to>
                                    </p:set>
                                    <p:animEffect transition="in" filter="fade">
                                      <p:cBhvr>
                                        <p:cTn id="153" dur="500"/>
                                        <p:tgtEl>
                                          <p:spTgt spid="210"/>
                                        </p:tgtEl>
                                      </p:cBhvr>
                                    </p:animEffect>
                                  </p:childTnLst>
                                </p:cTn>
                              </p:par>
                            </p:childTnLst>
                          </p:cTn>
                        </p:par>
                        <p:par>
                          <p:cTn id="154" fill="hold">
                            <p:stCondLst>
                              <p:cond delay="500"/>
                            </p:stCondLst>
                            <p:childTnLst>
                              <p:par>
                                <p:cTn id="155" presetID="1" presetClass="exit" presetSubtype="0" fill="hold" grpId="17" nodeType="afterEffect">
                                  <p:stCondLst>
                                    <p:cond delay="4000"/>
                                  </p:stCondLst>
                                  <p:childTnLst>
                                    <p:set>
                                      <p:cBhvr>
                                        <p:cTn id="15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57" restart="whenNotActive" fill="hold" evtFilter="cancelBubble" nodeType="interactiveSeq">
                <p:stCondLst>
                  <p:cond evt="onClick" delay="0">
                    <p:tgtEl>
                      <p:spTgt spid="238"/>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18" nodeType="clickEffect">
                                  <p:stCondLst>
                                    <p:cond delay="0"/>
                                  </p:stCondLst>
                                  <p:childTnLst>
                                    <p:set>
                                      <p:cBhvr>
                                        <p:cTn id="161" dur="1" fill="hold">
                                          <p:stCondLst>
                                            <p:cond delay="0"/>
                                          </p:stCondLst>
                                        </p:cTn>
                                        <p:tgtEl>
                                          <p:spTgt spid="210"/>
                                        </p:tgtEl>
                                        <p:attrNameLst>
                                          <p:attrName>style.visibility</p:attrName>
                                        </p:attrNameLst>
                                      </p:cBhvr>
                                      <p:to>
                                        <p:strVal val="visible"/>
                                      </p:to>
                                    </p:set>
                                    <p:animEffect transition="in" filter="fade">
                                      <p:cBhvr>
                                        <p:cTn id="162" dur="500"/>
                                        <p:tgtEl>
                                          <p:spTgt spid="210"/>
                                        </p:tgtEl>
                                      </p:cBhvr>
                                    </p:animEffect>
                                  </p:childTnLst>
                                </p:cTn>
                              </p:par>
                            </p:childTnLst>
                          </p:cTn>
                        </p:par>
                        <p:par>
                          <p:cTn id="163" fill="hold">
                            <p:stCondLst>
                              <p:cond delay="500"/>
                            </p:stCondLst>
                            <p:childTnLst>
                              <p:par>
                                <p:cTn id="164" presetID="1" presetClass="exit" presetSubtype="0" fill="hold" grpId="19" nodeType="afterEffect">
                                  <p:stCondLst>
                                    <p:cond delay="4000"/>
                                  </p:stCondLst>
                                  <p:childTnLst>
                                    <p:set>
                                      <p:cBhvr>
                                        <p:cTn id="16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166" restart="whenNotActive" fill="hold" evtFilter="cancelBubble" nodeType="interactiveSeq">
                <p:stCondLst>
                  <p:cond evt="onClick" delay="0">
                    <p:tgtEl>
                      <p:spTgt spid="239"/>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20" nodeType="clickEffect">
                                  <p:stCondLst>
                                    <p:cond delay="0"/>
                                  </p:stCondLst>
                                  <p:childTnLst>
                                    <p:set>
                                      <p:cBhvr>
                                        <p:cTn id="170" dur="1" fill="hold">
                                          <p:stCondLst>
                                            <p:cond delay="0"/>
                                          </p:stCondLst>
                                        </p:cTn>
                                        <p:tgtEl>
                                          <p:spTgt spid="210"/>
                                        </p:tgtEl>
                                        <p:attrNameLst>
                                          <p:attrName>style.visibility</p:attrName>
                                        </p:attrNameLst>
                                      </p:cBhvr>
                                      <p:to>
                                        <p:strVal val="visible"/>
                                      </p:to>
                                    </p:set>
                                    <p:animEffect transition="in" filter="fade">
                                      <p:cBhvr>
                                        <p:cTn id="171" dur="500"/>
                                        <p:tgtEl>
                                          <p:spTgt spid="210"/>
                                        </p:tgtEl>
                                      </p:cBhvr>
                                    </p:animEffect>
                                  </p:childTnLst>
                                </p:cTn>
                              </p:par>
                            </p:childTnLst>
                          </p:cTn>
                        </p:par>
                        <p:par>
                          <p:cTn id="172" fill="hold">
                            <p:stCondLst>
                              <p:cond delay="500"/>
                            </p:stCondLst>
                            <p:childTnLst>
                              <p:par>
                                <p:cTn id="173" presetID="1" presetClass="exit" presetSubtype="0" fill="hold" grpId="21" nodeType="afterEffect">
                                  <p:stCondLst>
                                    <p:cond delay="4000"/>
                                  </p:stCondLst>
                                  <p:childTnLst>
                                    <p:set>
                                      <p:cBhvr>
                                        <p:cTn id="17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75" restart="whenNotActive" fill="hold" evtFilter="cancelBubble" nodeType="interactiveSeq">
                <p:stCondLst>
                  <p:cond evt="onClick" delay="0">
                    <p:tgtEl>
                      <p:spTgt spid="240"/>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grpId="22" nodeType="clickEffect">
                                  <p:stCondLst>
                                    <p:cond delay="0"/>
                                  </p:stCondLst>
                                  <p:childTnLst>
                                    <p:set>
                                      <p:cBhvr>
                                        <p:cTn id="179" dur="1" fill="hold">
                                          <p:stCondLst>
                                            <p:cond delay="0"/>
                                          </p:stCondLst>
                                        </p:cTn>
                                        <p:tgtEl>
                                          <p:spTgt spid="210"/>
                                        </p:tgtEl>
                                        <p:attrNameLst>
                                          <p:attrName>style.visibility</p:attrName>
                                        </p:attrNameLst>
                                      </p:cBhvr>
                                      <p:to>
                                        <p:strVal val="visible"/>
                                      </p:to>
                                    </p:set>
                                    <p:animEffect transition="in" filter="fade">
                                      <p:cBhvr>
                                        <p:cTn id="180" dur="500"/>
                                        <p:tgtEl>
                                          <p:spTgt spid="210"/>
                                        </p:tgtEl>
                                      </p:cBhvr>
                                    </p:animEffect>
                                  </p:childTnLst>
                                </p:cTn>
                              </p:par>
                            </p:childTnLst>
                          </p:cTn>
                        </p:par>
                        <p:par>
                          <p:cTn id="181" fill="hold">
                            <p:stCondLst>
                              <p:cond delay="500"/>
                            </p:stCondLst>
                            <p:childTnLst>
                              <p:par>
                                <p:cTn id="182" presetID="1" presetClass="exit" presetSubtype="0" fill="hold" grpId="23" nodeType="afterEffect">
                                  <p:stCondLst>
                                    <p:cond delay="4000"/>
                                  </p:stCondLst>
                                  <p:childTnLst>
                                    <p:set>
                                      <p:cBhvr>
                                        <p:cTn id="18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184" restart="whenNotActive" fill="hold" evtFilter="cancelBubble" nodeType="interactiveSeq">
                <p:stCondLst>
                  <p:cond evt="onClick" delay="0">
                    <p:tgtEl>
                      <p:spTgt spid="24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24" nodeType="clickEffect">
                                  <p:stCondLst>
                                    <p:cond delay="0"/>
                                  </p:stCondLst>
                                  <p:childTnLst>
                                    <p:set>
                                      <p:cBhvr>
                                        <p:cTn id="188" dur="1" fill="hold">
                                          <p:stCondLst>
                                            <p:cond delay="0"/>
                                          </p:stCondLst>
                                        </p:cTn>
                                        <p:tgtEl>
                                          <p:spTgt spid="210"/>
                                        </p:tgtEl>
                                        <p:attrNameLst>
                                          <p:attrName>style.visibility</p:attrName>
                                        </p:attrNameLst>
                                      </p:cBhvr>
                                      <p:to>
                                        <p:strVal val="visible"/>
                                      </p:to>
                                    </p:set>
                                    <p:animEffect transition="in" filter="fade">
                                      <p:cBhvr>
                                        <p:cTn id="189" dur="500"/>
                                        <p:tgtEl>
                                          <p:spTgt spid="210"/>
                                        </p:tgtEl>
                                      </p:cBhvr>
                                    </p:animEffect>
                                  </p:childTnLst>
                                </p:cTn>
                              </p:par>
                            </p:childTnLst>
                          </p:cTn>
                        </p:par>
                        <p:par>
                          <p:cTn id="190" fill="hold">
                            <p:stCondLst>
                              <p:cond delay="500"/>
                            </p:stCondLst>
                            <p:childTnLst>
                              <p:par>
                                <p:cTn id="191" presetID="1" presetClass="exit" presetSubtype="0" fill="hold" grpId="25" nodeType="afterEffect">
                                  <p:stCondLst>
                                    <p:cond delay="4000"/>
                                  </p:stCondLst>
                                  <p:childTnLst>
                                    <p:set>
                                      <p:cBhvr>
                                        <p:cTn id="19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193" restart="whenNotActive" fill="hold" evtFilter="cancelBubble" nodeType="interactiveSeq">
                <p:stCondLst>
                  <p:cond evt="onClick" delay="0">
                    <p:tgtEl>
                      <p:spTgt spid="244"/>
                    </p:tgtEl>
                  </p:cond>
                </p:stCondLst>
                <p:endSync evt="end" delay="0">
                  <p:rtn val="all"/>
                </p:endSync>
                <p:childTnLst>
                  <p:par>
                    <p:cTn id="194" fill="hold">
                      <p:stCondLst>
                        <p:cond delay="0"/>
                      </p:stCondLst>
                      <p:childTnLst>
                        <p:par>
                          <p:cTn id="195" fill="hold">
                            <p:stCondLst>
                              <p:cond delay="0"/>
                            </p:stCondLst>
                            <p:childTnLst>
                              <p:par>
                                <p:cTn id="196" presetID="10" presetClass="entr" presetSubtype="0" fill="hold" grpId="26" nodeType="clickEffect">
                                  <p:stCondLst>
                                    <p:cond delay="0"/>
                                  </p:stCondLst>
                                  <p:childTnLst>
                                    <p:set>
                                      <p:cBhvr>
                                        <p:cTn id="197" dur="1" fill="hold">
                                          <p:stCondLst>
                                            <p:cond delay="0"/>
                                          </p:stCondLst>
                                        </p:cTn>
                                        <p:tgtEl>
                                          <p:spTgt spid="210"/>
                                        </p:tgtEl>
                                        <p:attrNameLst>
                                          <p:attrName>style.visibility</p:attrName>
                                        </p:attrNameLst>
                                      </p:cBhvr>
                                      <p:to>
                                        <p:strVal val="visible"/>
                                      </p:to>
                                    </p:set>
                                    <p:animEffect transition="in" filter="fade">
                                      <p:cBhvr>
                                        <p:cTn id="198" dur="500"/>
                                        <p:tgtEl>
                                          <p:spTgt spid="210"/>
                                        </p:tgtEl>
                                      </p:cBhvr>
                                    </p:animEffect>
                                  </p:childTnLst>
                                </p:cTn>
                              </p:par>
                            </p:childTnLst>
                          </p:cTn>
                        </p:par>
                        <p:par>
                          <p:cTn id="199" fill="hold">
                            <p:stCondLst>
                              <p:cond delay="500"/>
                            </p:stCondLst>
                            <p:childTnLst>
                              <p:par>
                                <p:cTn id="200" presetID="1" presetClass="exit" presetSubtype="0" fill="hold" grpId="27" nodeType="afterEffect">
                                  <p:stCondLst>
                                    <p:cond delay="4000"/>
                                  </p:stCondLst>
                                  <p:childTnLst>
                                    <p:set>
                                      <p:cBhvr>
                                        <p:cTn id="20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02" restart="whenNotActive" fill="hold" evtFilter="cancelBubble" nodeType="interactiveSeq">
                <p:stCondLst>
                  <p:cond evt="onClick" delay="0">
                    <p:tgtEl>
                      <p:spTgt spid="245"/>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28" nodeType="clickEffect">
                                  <p:stCondLst>
                                    <p:cond delay="0"/>
                                  </p:stCondLst>
                                  <p:childTnLst>
                                    <p:set>
                                      <p:cBhvr>
                                        <p:cTn id="206" dur="1" fill="hold">
                                          <p:stCondLst>
                                            <p:cond delay="0"/>
                                          </p:stCondLst>
                                        </p:cTn>
                                        <p:tgtEl>
                                          <p:spTgt spid="210"/>
                                        </p:tgtEl>
                                        <p:attrNameLst>
                                          <p:attrName>style.visibility</p:attrName>
                                        </p:attrNameLst>
                                      </p:cBhvr>
                                      <p:to>
                                        <p:strVal val="visible"/>
                                      </p:to>
                                    </p:set>
                                    <p:animEffect transition="in" filter="fade">
                                      <p:cBhvr>
                                        <p:cTn id="207" dur="500"/>
                                        <p:tgtEl>
                                          <p:spTgt spid="210"/>
                                        </p:tgtEl>
                                      </p:cBhvr>
                                    </p:animEffect>
                                  </p:childTnLst>
                                </p:cTn>
                              </p:par>
                            </p:childTnLst>
                          </p:cTn>
                        </p:par>
                        <p:par>
                          <p:cTn id="208" fill="hold">
                            <p:stCondLst>
                              <p:cond delay="500"/>
                            </p:stCondLst>
                            <p:childTnLst>
                              <p:par>
                                <p:cTn id="209" presetID="1" presetClass="exit" presetSubtype="0" fill="hold" grpId="29" nodeType="afterEffect">
                                  <p:stCondLst>
                                    <p:cond delay="4000"/>
                                  </p:stCondLst>
                                  <p:childTnLst>
                                    <p:set>
                                      <p:cBhvr>
                                        <p:cTn id="21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211" restart="whenNotActive" fill="hold" evtFilter="cancelBubble" nodeType="interactiveSeq">
                <p:stCondLst>
                  <p:cond evt="onClick" delay="0">
                    <p:tgtEl>
                      <p:spTgt spid="248"/>
                    </p:tgtEl>
                  </p:cond>
                </p:stCondLst>
                <p:endSync evt="end" delay="0">
                  <p:rtn val="all"/>
                </p:endSync>
                <p:childTnLst>
                  <p:par>
                    <p:cTn id="212" fill="hold">
                      <p:stCondLst>
                        <p:cond delay="0"/>
                      </p:stCondLst>
                      <p:childTnLst>
                        <p:par>
                          <p:cTn id="213" fill="hold">
                            <p:stCondLst>
                              <p:cond delay="0"/>
                            </p:stCondLst>
                            <p:childTnLst>
                              <p:par>
                                <p:cTn id="214" presetID="10" presetClass="entr" presetSubtype="0" fill="hold" grpId="30" nodeType="clickEffect">
                                  <p:stCondLst>
                                    <p:cond delay="0"/>
                                  </p:stCondLst>
                                  <p:childTnLst>
                                    <p:set>
                                      <p:cBhvr>
                                        <p:cTn id="215" dur="1" fill="hold">
                                          <p:stCondLst>
                                            <p:cond delay="0"/>
                                          </p:stCondLst>
                                        </p:cTn>
                                        <p:tgtEl>
                                          <p:spTgt spid="210"/>
                                        </p:tgtEl>
                                        <p:attrNameLst>
                                          <p:attrName>style.visibility</p:attrName>
                                        </p:attrNameLst>
                                      </p:cBhvr>
                                      <p:to>
                                        <p:strVal val="visible"/>
                                      </p:to>
                                    </p:set>
                                    <p:animEffect transition="in" filter="fade">
                                      <p:cBhvr>
                                        <p:cTn id="216" dur="500"/>
                                        <p:tgtEl>
                                          <p:spTgt spid="210"/>
                                        </p:tgtEl>
                                      </p:cBhvr>
                                    </p:animEffect>
                                  </p:childTnLst>
                                </p:cTn>
                              </p:par>
                            </p:childTnLst>
                          </p:cTn>
                        </p:par>
                        <p:par>
                          <p:cTn id="217" fill="hold">
                            <p:stCondLst>
                              <p:cond delay="500"/>
                            </p:stCondLst>
                            <p:childTnLst>
                              <p:par>
                                <p:cTn id="218" presetID="1" presetClass="exit" presetSubtype="0" fill="hold" grpId="31" nodeType="afterEffect">
                                  <p:stCondLst>
                                    <p:cond delay="4000"/>
                                  </p:stCondLst>
                                  <p:childTnLst>
                                    <p:set>
                                      <p:cBhvr>
                                        <p:cTn id="21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220" restart="whenNotActive" fill="hold" evtFilter="cancelBubble" nodeType="interactiveSeq">
                <p:stCondLst>
                  <p:cond evt="onClick" delay="0">
                    <p:tgtEl>
                      <p:spTgt spid="249"/>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32" nodeType="clickEffect">
                                  <p:stCondLst>
                                    <p:cond delay="0"/>
                                  </p:stCondLst>
                                  <p:childTnLst>
                                    <p:set>
                                      <p:cBhvr>
                                        <p:cTn id="224" dur="1" fill="hold">
                                          <p:stCondLst>
                                            <p:cond delay="0"/>
                                          </p:stCondLst>
                                        </p:cTn>
                                        <p:tgtEl>
                                          <p:spTgt spid="210"/>
                                        </p:tgtEl>
                                        <p:attrNameLst>
                                          <p:attrName>style.visibility</p:attrName>
                                        </p:attrNameLst>
                                      </p:cBhvr>
                                      <p:to>
                                        <p:strVal val="visible"/>
                                      </p:to>
                                    </p:set>
                                    <p:animEffect transition="in" filter="fade">
                                      <p:cBhvr>
                                        <p:cTn id="225" dur="500"/>
                                        <p:tgtEl>
                                          <p:spTgt spid="210"/>
                                        </p:tgtEl>
                                      </p:cBhvr>
                                    </p:animEffect>
                                  </p:childTnLst>
                                </p:cTn>
                              </p:par>
                            </p:childTnLst>
                          </p:cTn>
                        </p:par>
                        <p:par>
                          <p:cTn id="226" fill="hold">
                            <p:stCondLst>
                              <p:cond delay="500"/>
                            </p:stCondLst>
                            <p:childTnLst>
                              <p:par>
                                <p:cTn id="227" presetID="1" presetClass="exit" presetSubtype="0" fill="hold" grpId="33" nodeType="afterEffect">
                                  <p:stCondLst>
                                    <p:cond delay="4000"/>
                                  </p:stCondLst>
                                  <p:childTnLst>
                                    <p:set>
                                      <p:cBhvr>
                                        <p:cTn id="22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229" restart="whenNotActive" fill="hold" evtFilter="cancelBubble" nodeType="interactiveSeq">
                <p:stCondLst>
                  <p:cond evt="onClick" delay="0">
                    <p:tgtEl>
                      <p:spTgt spid="250"/>
                    </p:tgtEl>
                  </p:cond>
                </p:stCondLst>
                <p:endSync evt="end" delay="0">
                  <p:rtn val="all"/>
                </p:endSync>
                <p:childTnLst>
                  <p:par>
                    <p:cTn id="230" fill="hold">
                      <p:stCondLst>
                        <p:cond delay="0"/>
                      </p:stCondLst>
                      <p:childTnLst>
                        <p:par>
                          <p:cTn id="231" fill="hold">
                            <p:stCondLst>
                              <p:cond delay="0"/>
                            </p:stCondLst>
                            <p:childTnLst>
                              <p:par>
                                <p:cTn id="232" presetID="10" presetClass="entr" presetSubtype="0" fill="hold" grpId="34" nodeType="clickEffect">
                                  <p:stCondLst>
                                    <p:cond delay="0"/>
                                  </p:stCondLst>
                                  <p:childTnLst>
                                    <p:set>
                                      <p:cBhvr>
                                        <p:cTn id="233" dur="1" fill="hold">
                                          <p:stCondLst>
                                            <p:cond delay="0"/>
                                          </p:stCondLst>
                                        </p:cTn>
                                        <p:tgtEl>
                                          <p:spTgt spid="210"/>
                                        </p:tgtEl>
                                        <p:attrNameLst>
                                          <p:attrName>style.visibility</p:attrName>
                                        </p:attrNameLst>
                                      </p:cBhvr>
                                      <p:to>
                                        <p:strVal val="visible"/>
                                      </p:to>
                                    </p:set>
                                    <p:animEffect transition="in" filter="fade">
                                      <p:cBhvr>
                                        <p:cTn id="234" dur="500"/>
                                        <p:tgtEl>
                                          <p:spTgt spid="210"/>
                                        </p:tgtEl>
                                      </p:cBhvr>
                                    </p:animEffect>
                                  </p:childTnLst>
                                </p:cTn>
                              </p:par>
                            </p:childTnLst>
                          </p:cTn>
                        </p:par>
                        <p:par>
                          <p:cTn id="235" fill="hold">
                            <p:stCondLst>
                              <p:cond delay="500"/>
                            </p:stCondLst>
                            <p:childTnLst>
                              <p:par>
                                <p:cTn id="236" presetID="1" presetClass="exit" presetSubtype="0" fill="hold" grpId="35" nodeType="afterEffect">
                                  <p:stCondLst>
                                    <p:cond delay="4000"/>
                                  </p:stCondLst>
                                  <p:childTnLst>
                                    <p:set>
                                      <p:cBhvr>
                                        <p:cTn id="23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238" restart="whenNotActive" fill="hold" evtFilter="cancelBubble" nodeType="interactiveSeq">
                <p:stCondLst>
                  <p:cond evt="onClick" delay="0">
                    <p:tgtEl>
                      <p:spTgt spid="292"/>
                    </p:tgtEl>
                  </p:cond>
                </p:stCondLst>
                <p:endSync evt="end" delay="0">
                  <p:rtn val="all"/>
                </p:endSync>
                <p:childTnLst>
                  <p:par>
                    <p:cTn id="239" fill="hold">
                      <p:stCondLst>
                        <p:cond delay="0"/>
                      </p:stCondLst>
                      <p:childTnLst>
                        <p:par>
                          <p:cTn id="240" fill="hold">
                            <p:stCondLst>
                              <p:cond delay="0"/>
                            </p:stCondLst>
                            <p:childTnLst>
                              <p:par>
                                <p:cTn id="241" presetID="1" presetClass="entr" presetSubtype="0" fill="hold" grpId="0" nodeType="clickEffect">
                                  <p:stCondLst>
                                    <p:cond delay="0"/>
                                  </p:stCondLst>
                                  <p:childTnLst>
                                    <p:set>
                                      <p:cBhvr>
                                        <p:cTn id="242" dur="1" fill="hold">
                                          <p:stCondLst>
                                            <p:cond delay="0"/>
                                          </p:stCondLst>
                                        </p:cTn>
                                        <p:tgtEl>
                                          <p:spTgt spid="293"/>
                                        </p:tgtEl>
                                        <p:attrNameLst>
                                          <p:attrName>style.visibility</p:attrName>
                                        </p:attrNameLst>
                                      </p:cBhvr>
                                      <p:to>
                                        <p:strVal val="visible"/>
                                      </p:to>
                                    </p:set>
                                  </p:childTnLst>
                                </p:cTn>
                              </p:par>
                            </p:childTnLst>
                          </p:cTn>
                        </p:par>
                        <p:par>
                          <p:cTn id="243" fill="hold">
                            <p:stCondLst>
                              <p:cond delay="0"/>
                            </p:stCondLst>
                            <p:childTnLst>
                              <p:par>
                                <p:cTn id="244" presetID="1" presetClass="entr" presetSubtype="0" fill="hold" grpId="0" nodeType="afterEffect">
                                  <p:stCondLst>
                                    <p:cond delay="0"/>
                                  </p:stCondLst>
                                  <p:childTnLst>
                                    <p:set>
                                      <p:cBhvr>
                                        <p:cTn id="245" dur="1" fill="hold">
                                          <p:stCondLst>
                                            <p:cond delay="0"/>
                                          </p:stCondLst>
                                        </p:cTn>
                                        <p:tgtEl>
                                          <p:spTgt spid="294"/>
                                        </p:tgtEl>
                                        <p:attrNameLst>
                                          <p:attrName>style.visibility</p:attrName>
                                        </p:attrNameLst>
                                      </p:cBhvr>
                                      <p:to>
                                        <p:strVal val="visible"/>
                                      </p:to>
                                    </p:set>
                                  </p:childTnLst>
                                </p:cTn>
                              </p:par>
                            </p:childTnLst>
                          </p:cTn>
                        </p:par>
                        <p:par>
                          <p:cTn id="246" fill="hold">
                            <p:stCondLst>
                              <p:cond delay="0"/>
                            </p:stCondLst>
                            <p:childTnLst>
                              <p:par>
                                <p:cTn id="247" presetID="1" presetClass="entr" presetSubtype="0" fill="hold" grpId="0" nodeType="afterEffect">
                                  <p:stCondLst>
                                    <p:cond delay="1000"/>
                                  </p:stCondLst>
                                  <p:childTnLst>
                                    <p:set>
                                      <p:cBhvr>
                                        <p:cTn id="248" dur="1" fill="hold">
                                          <p:stCondLst>
                                            <p:cond delay="0"/>
                                          </p:stCondLst>
                                        </p:cTn>
                                        <p:tgtEl>
                                          <p:spTgt spid="295"/>
                                        </p:tgtEl>
                                        <p:attrNameLst>
                                          <p:attrName>style.visibility</p:attrName>
                                        </p:attrNameLst>
                                      </p:cBhvr>
                                      <p:to>
                                        <p:strVal val="visible"/>
                                      </p:to>
                                    </p:set>
                                  </p:childTnLst>
                                </p:cTn>
                              </p:par>
                            </p:childTnLst>
                          </p:cTn>
                        </p:par>
                        <p:par>
                          <p:cTn id="249" fill="hold">
                            <p:stCondLst>
                              <p:cond delay="1000"/>
                            </p:stCondLst>
                            <p:childTnLst>
                              <p:par>
                                <p:cTn id="250" presetID="1" presetClass="entr" presetSubtype="0" fill="hold" grpId="0" nodeType="afterEffect">
                                  <p:stCondLst>
                                    <p:cond delay="1000"/>
                                  </p:stCondLst>
                                  <p:childTnLst>
                                    <p:set>
                                      <p:cBhvr>
                                        <p:cTn id="251" dur="1" fill="hold">
                                          <p:stCondLst>
                                            <p:cond delay="0"/>
                                          </p:stCondLst>
                                        </p:cTn>
                                        <p:tgtEl>
                                          <p:spTgt spid="296"/>
                                        </p:tgtEl>
                                        <p:attrNameLst>
                                          <p:attrName>style.visibility</p:attrName>
                                        </p:attrNameLst>
                                      </p:cBhvr>
                                      <p:to>
                                        <p:strVal val="visible"/>
                                      </p:to>
                                    </p:set>
                                  </p:childTnLst>
                                </p:cTn>
                              </p:par>
                            </p:childTnLst>
                          </p:cTn>
                        </p:par>
                        <p:par>
                          <p:cTn id="252" fill="hold">
                            <p:stCondLst>
                              <p:cond delay="2000"/>
                            </p:stCondLst>
                            <p:childTnLst>
                              <p:par>
                                <p:cTn id="253" presetID="1" presetClass="entr" presetSubtype="0" fill="hold" grpId="0" nodeType="afterEffect">
                                  <p:stCondLst>
                                    <p:cond delay="1000"/>
                                  </p:stCondLst>
                                  <p:childTnLst>
                                    <p:set>
                                      <p:cBhvr>
                                        <p:cTn id="254" dur="1" fill="hold">
                                          <p:stCondLst>
                                            <p:cond delay="0"/>
                                          </p:stCondLst>
                                        </p:cTn>
                                        <p:tgtEl>
                                          <p:spTgt spid="297"/>
                                        </p:tgtEl>
                                        <p:attrNameLst>
                                          <p:attrName>style.visibility</p:attrName>
                                        </p:attrNameLst>
                                      </p:cBhvr>
                                      <p:to>
                                        <p:strVal val="visible"/>
                                      </p:to>
                                    </p:set>
                                  </p:childTnLst>
                                </p:cTn>
                              </p:par>
                            </p:childTnLst>
                          </p:cTn>
                        </p:par>
                        <p:par>
                          <p:cTn id="255" fill="hold">
                            <p:stCondLst>
                              <p:cond delay="3000"/>
                            </p:stCondLst>
                            <p:childTnLst>
                              <p:par>
                                <p:cTn id="256" presetID="1" presetClass="entr" presetSubtype="0" fill="hold" grpId="0" nodeType="afterEffect">
                                  <p:stCondLst>
                                    <p:cond delay="1000"/>
                                  </p:stCondLst>
                                  <p:childTnLst>
                                    <p:set>
                                      <p:cBhvr>
                                        <p:cTn id="257" dur="1" fill="hold">
                                          <p:stCondLst>
                                            <p:cond delay="0"/>
                                          </p:stCondLst>
                                        </p:cTn>
                                        <p:tgtEl>
                                          <p:spTgt spid="298"/>
                                        </p:tgtEl>
                                        <p:attrNameLst>
                                          <p:attrName>style.visibility</p:attrName>
                                        </p:attrNameLst>
                                      </p:cBhvr>
                                      <p:to>
                                        <p:strVal val="visible"/>
                                      </p:to>
                                    </p:set>
                                  </p:childTnLst>
                                </p:cTn>
                              </p:par>
                            </p:childTnLst>
                          </p:cTn>
                        </p:par>
                        <p:par>
                          <p:cTn id="258" fill="hold">
                            <p:stCondLst>
                              <p:cond delay="4000"/>
                            </p:stCondLst>
                            <p:childTnLst>
                              <p:par>
                                <p:cTn id="259" presetID="1" presetClass="entr" presetSubtype="0" fill="hold" grpId="0" nodeType="afterEffect">
                                  <p:stCondLst>
                                    <p:cond delay="1000"/>
                                  </p:stCondLst>
                                  <p:childTnLst>
                                    <p:set>
                                      <p:cBhvr>
                                        <p:cTn id="260" dur="1" fill="hold">
                                          <p:stCondLst>
                                            <p:cond delay="0"/>
                                          </p:stCondLst>
                                        </p:cTn>
                                        <p:tgtEl>
                                          <p:spTgt spid="299"/>
                                        </p:tgtEl>
                                        <p:attrNameLst>
                                          <p:attrName>style.visibility</p:attrName>
                                        </p:attrNameLst>
                                      </p:cBhvr>
                                      <p:to>
                                        <p:strVal val="visible"/>
                                      </p:to>
                                    </p:set>
                                  </p:childTnLst>
                                </p:cTn>
                              </p:par>
                            </p:childTnLst>
                          </p:cTn>
                        </p:par>
                        <p:par>
                          <p:cTn id="261" fill="hold">
                            <p:stCondLst>
                              <p:cond delay="5000"/>
                            </p:stCondLst>
                            <p:childTnLst>
                              <p:par>
                                <p:cTn id="262" presetID="1" presetClass="entr" presetSubtype="0" fill="hold" grpId="0" nodeType="afterEffect">
                                  <p:stCondLst>
                                    <p:cond delay="1000"/>
                                  </p:stCondLst>
                                  <p:childTnLst>
                                    <p:set>
                                      <p:cBhvr>
                                        <p:cTn id="263" dur="1" fill="hold">
                                          <p:stCondLst>
                                            <p:cond delay="0"/>
                                          </p:stCondLst>
                                        </p:cTn>
                                        <p:tgtEl>
                                          <p:spTgt spid="300"/>
                                        </p:tgtEl>
                                        <p:attrNameLst>
                                          <p:attrName>style.visibility</p:attrName>
                                        </p:attrNameLst>
                                      </p:cBhvr>
                                      <p:to>
                                        <p:strVal val="visible"/>
                                      </p:to>
                                    </p:set>
                                  </p:childTnLst>
                                </p:cTn>
                              </p:par>
                            </p:childTnLst>
                          </p:cTn>
                        </p:par>
                        <p:par>
                          <p:cTn id="264" fill="hold">
                            <p:stCondLst>
                              <p:cond delay="6000"/>
                            </p:stCondLst>
                            <p:childTnLst>
                              <p:par>
                                <p:cTn id="265" presetID="1" presetClass="entr" presetSubtype="0" fill="hold" grpId="0" nodeType="afterEffect">
                                  <p:stCondLst>
                                    <p:cond delay="1000"/>
                                  </p:stCondLst>
                                  <p:childTnLst>
                                    <p:set>
                                      <p:cBhvr>
                                        <p:cTn id="266" dur="1" fill="hold">
                                          <p:stCondLst>
                                            <p:cond delay="0"/>
                                          </p:stCondLst>
                                        </p:cTn>
                                        <p:tgtEl>
                                          <p:spTgt spid="301"/>
                                        </p:tgtEl>
                                        <p:attrNameLst>
                                          <p:attrName>style.visibility</p:attrName>
                                        </p:attrNameLst>
                                      </p:cBhvr>
                                      <p:to>
                                        <p:strVal val="visible"/>
                                      </p:to>
                                    </p:set>
                                  </p:childTnLst>
                                </p:cTn>
                              </p:par>
                            </p:childTnLst>
                          </p:cTn>
                        </p:par>
                        <p:par>
                          <p:cTn id="267" fill="hold">
                            <p:stCondLst>
                              <p:cond delay="7000"/>
                            </p:stCondLst>
                            <p:childTnLst>
                              <p:par>
                                <p:cTn id="268" presetID="1" presetClass="entr" presetSubtype="0" fill="hold" grpId="0" nodeType="afterEffect">
                                  <p:stCondLst>
                                    <p:cond delay="1000"/>
                                  </p:stCondLst>
                                  <p:childTnLst>
                                    <p:set>
                                      <p:cBhvr>
                                        <p:cTn id="269" dur="1" fill="hold">
                                          <p:stCondLst>
                                            <p:cond delay="0"/>
                                          </p:stCondLst>
                                        </p:cTn>
                                        <p:tgtEl>
                                          <p:spTgt spid="302"/>
                                        </p:tgtEl>
                                        <p:attrNameLst>
                                          <p:attrName>style.visibility</p:attrName>
                                        </p:attrNameLst>
                                      </p:cBhvr>
                                      <p:to>
                                        <p:strVal val="visible"/>
                                      </p:to>
                                    </p:set>
                                  </p:childTnLst>
                                </p:cTn>
                              </p:par>
                            </p:childTnLst>
                          </p:cTn>
                        </p:par>
                        <p:par>
                          <p:cTn id="270" fill="hold">
                            <p:stCondLst>
                              <p:cond delay="8000"/>
                            </p:stCondLst>
                            <p:childTnLst>
                              <p:par>
                                <p:cTn id="271" presetID="1" presetClass="entr" presetSubtype="0" fill="hold" grpId="0" nodeType="afterEffect">
                                  <p:stCondLst>
                                    <p:cond delay="1000"/>
                                  </p:stCondLst>
                                  <p:childTnLst>
                                    <p:set>
                                      <p:cBhvr>
                                        <p:cTn id="272" dur="1" fill="hold">
                                          <p:stCondLst>
                                            <p:cond delay="0"/>
                                          </p:stCondLst>
                                        </p:cTn>
                                        <p:tgtEl>
                                          <p:spTgt spid="303"/>
                                        </p:tgtEl>
                                        <p:attrNameLst>
                                          <p:attrName>style.visibility</p:attrName>
                                        </p:attrNameLst>
                                      </p:cBhvr>
                                      <p:to>
                                        <p:strVal val="visible"/>
                                      </p:to>
                                    </p:set>
                                  </p:childTnLst>
                                </p:cTn>
                              </p:par>
                            </p:childTnLst>
                          </p:cTn>
                        </p:par>
                        <p:par>
                          <p:cTn id="273" fill="hold">
                            <p:stCondLst>
                              <p:cond delay="9000"/>
                            </p:stCondLst>
                            <p:childTnLst>
                              <p:par>
                                <p:cTn id="274" presetID="1" presetClass="entr" presetSubtype="0" fill="hold" grpId="0" nodeType="afterEffect">
                                  <p:stCondLst>
                                    <p:cond delay="1000"/>
                                  </p:stCondLst>
                                  <p:childTnLst>
                                    <p:set>
                                      <p:cBhvr>
                                        <p:cTn id="275" dur="1" fill="hold">
                                          <p:stCondLst>
                                            <p:cond delay="0"/>
                                          </p:stCondLst>
                                        </p:cTn>
                                        <p:tgtEl>
                                          <p:spTgt spid="304"/>
                                        </p:tgtEl>
                                        <p:attrNameLst>
                                          <p:attrName>style.visibility</p:attrName>
                                        </p:attrNameLst>
                                      </p:cBhvr>
                                      <p:to>
                                        <p:strVal val="visible"/>
                                      </p:to>
                                    </p:set>
                                  </p:childTnLst>
                                </p:cTn>
                              </p:par>
                            </p:childTnLst>
                          </p:cTn>
                        </p:par>
                        <p:par>
                          <p:cTn id="276" fill="hold">
                            <p:stCondLst>
                              <p:cond delay="10000"/>
                            </p:stCondLst>
                            <p:childTnLst>
                              <p:par>
                                <p:cTn id="277" presetID="1" presetClass="entr" presetSubtype="0" fill="hold" grpId="0" nodeType="afterEffect">
                                  <p:stCondLst>
                                    <p:cond delay="1000"/>
                                  </p:stCondLst>
                                  <p:childTnLst>
                                    <p:set>
                                      <p:cBhvr>
                                        <p:cTn id="278" dur="1" fill="hold">
                                          <p:stCondLst>
                                            <p:cond delay="0"/>
                                          </p:stCondLst>
                                        </p:cTn>
                                        <p:tgtEl>
                                          <p:spTgt spid="305"/>
                                        </p:tgtEl>
                                        <p:attrNameLst>
                                          <p:attrName>style.visibility</p:attrName>
                                        </p:attrNameLst>
                                      </p:cBhvr>
                                      <p:to>
                                        <p:strVal val="visible"/>
                                      </p:to>
                                    </p:set>
                                  </p:childTnLst>
                                </p:cTn>
                              </p:par>
                            </p:childTnLst>
                          </p:cTn>
                        </p:par>
                        <p:par>
                          <p:cTn id="279" fill="hold">
                            <p:stCondLst>
                              <p:cond delay="11000"/>
                            </p:stCondLst>
                            <p:childTnLst>
                              <p:par>
                                <p:cTn id="280" presetID="1" presetClass="entr" presetSubtype="0" fill="hold" grpId="0" nodeType="afterEffect">
                                  <p:stCondLst>
                                    <p:cond delay="1000"/>
                                  </p:stCondLst>
                                  <p:childTnLst>
                                    <p:set>
                                      <p:cBhvr>
                                        <p:cTn id="281" dur="1" fill="hold">
                                          <p:stCondLst>
                                            <p:cond delay="0"/>
                                          </p:stCondLst>
                                        </p:cTn>
                                        <p:tgtEl>
                                          <p:spTgt spid="306"/>
                                        </p:tgtEl>
                                        <p:attrNameLst>
                                          <p:attrName>style.visibility</p:attrName>
                                        </p:attrNameLst>
                                      </p:cBhvr>
                                      <p:to>
                                        <p:strVal val="visible"/>
                                      </p:to>
                                    </p:set>
                                  </p:childTnLst>
                                </p:cTn>
                              </p:par>
                            </p:childTnLst>
                          </p:cTn>
                        </p:par>
                        <p:par>
                          <p:cTn id="282" fill="hold">
                            <p:stCondLst>
                              <p:cond delay="12000"/>
                            </p:stCondLst>
                            <p:childTnLst>
                              <p:par>
                                <p:cTn id="283" presetID="1" presetClass="entr" presetSubtype="0" fill="hold" grpId="0" nodeType="afterEffect">
                                  <p:stCondLst>
                                    <p:cond delay="1000"/>
                                  </p:stCondLst>
                                  <p:childTnLst>
                                    <p:set>
                                      <p:cBhvr>
                                        <p:cTn id="284" dur="1" fill="hold">
                                          <p:stCondLst>
                                            <p:cond delay="0"/>
                                          </p:stCondLst>
                                        </p:cTn>
                                        <p:tgtEl>
                                          <p:spTgt spid="307"/>
                                        </p:tgtEl>
                                        <p:attrNameLst>
                                          <p:attrName>style.visibility</p:attrName>
                                        </p:attrNameLst>
                                      </p:cBhvr>
                                      <p:to>
                                        <p:strVal val="visible"/>
                                      </p:to>
                                    </p:set>
                                  </p:childTnLst>
                                </p:cTn>
                              </p:par>
                            </p:childTnLst>
                          </p:cTn>
                        </p:par>
                        <p:par>
                          <p:cTn id="285" fill="hold">
                            <p:stCondLst>
                              <p:cond delay="13000"/>
                            </p:stCondLst>
                            <p:childTnLst>
                              <p:par>
                                <p:cTn id="286" presetID="1" presetClass="entr" presetSubtype="0" fill="hold" grpId="0" nodeType="afterEffect">
                                  <p:stCondLst>
                                    <p:cond delay="1000"/>
                                  </p:stCondLst>
                                  <p:childTnLst>
                                    <p:set>
                                      <p:cBhvr>
                                        <p:cTn id="287" dur="1" fill="hold">
                                          <p:stCondLst>
                                            <p:cond delay="0"/>
                                          </p:stCondLst>
                                        </p:cTn>
                                        <p:tgtEl>
                                          <p:spTgt spid="308"/>
                                        </p:tgtEl>
                                        <p:attrNameLst>
                                          <p:attrName>style.visibility</p:attrName>
                                        </p:attrNameLst>
                                      </p:cBhvr>
                                      <p:to>
                                        <p:strVal val="visible"/>
                                      </p:to>
                                    </p:set>
                                  </p:childTnLst>
                                </p:cTn>
                              </p:par>
                            </p:childTnLst>
                          </p:cTn>
                        </p:par>
                        <p:par>
                          <p:cTn id="288" fill="hold">
                            <p:stCondLst>
                              <p:cond delay="14000"/>
                            </p:stCondLst>
                            <p:childTnLst>
                              <p:par>
                                <p:cTn id="289" presetID="1" presetClass="entr" presetSubtype="0" fill="hold" grpId="0" nodeType="afterEffect">
                                  <p:stCondLst>
                                    <p:cond delay="1000"/>
                                  </p:stCondLst>
                                  <p:childTnLst>
                                    <p:set>
                                      <p:cBhvr>
                                        <p:cTn id="290" dur="1" fill="hold">
                                          <p:stCondLst>
                                            <p:cond delay="0"/>
                                          </p:stCondLst>
                                        </p:cTn>
                                        <p:tgtEl>
                                          <p:spTgt spid="309"/>
                                        </p:tgtEl>
                                        <p:attrNameLst>
                                          <p:attrName>style.visibility</p:attrName>
                                        </p:attrNameLst>
                                      </p:cBhvr>
                                      <p:to>
                                        <p:strVal val="visible"/>
                                      </p:to>
                                    </p:set>
                                  </p:childTnLst>
                                </p:cTn>
                              </p:par>
                            </p:childTnLst>
                          </p:cTn>
                        </p:par>
                        <p:par>
                          <p:cTn id="291" fill="hold">
                            <p:stCondLst>
                              <p:cond delay="15000"/>
                            </p:stCondLst>
                            <p:childTnLst>
                              <p:par>
                                <p:cTn id="292" presetID="1" presetClass="entr" presetSubtype="0" fill="hold" grpId="0" nodeType="afterEffect">
                                  <p:stCondLst>
                                    <p:cond delay="1000"/>
                                  </p:stCondLst>
                                  <p:childTnLst>
                                    <p:set>
                                      <p:cBhvr>
                                        <p:cTn id="293" dur="1" fill="hold">
                                          <p:stCondLst>
                                            <p:cond delay="0"/>
                                          </p:stCondLst>
                                        </p:cTn>
                                        <p:tgtEl>
                                          <p:spTgt spid="310"/>
                                        </p:tgtEl>
                                        <p:attrNameLst>
                                          <p:attrName>style.visibility</p:attrName>
                                        </p:attrNameLst>
                                      </p:cBhvr>
                                      <p:to>
                                        <p:strVal val="visible"/>
                                      </p:to>
                                    </p:set>
                                  </p:childTnLst>
                                </p:cTn>
                              </p:par>
                            </p:childTnLst>
                          </p:cTn>
                        </p:par>
                        <p:par>
                          <p:cTn id="294" fill="hold">
                            <p:stCondLst>
                              <p:cond delay="16000"/>
                            </p:stCondLst>
                            <p:childTnLst>
                              <p:par>
                                <p:cTn id="295" presetID="1" presetClass="entr" presetSubtype="0" fill="hold" grpId="0" nodeType="afterEffect">
                                  <p:stCondLst>
                                    <p:cond delay="1000"/>
                                  </p:stCondLst>
                                  <p:childTnLst>
                                    <p:set>
                                      <p:cBhvr>
                                        <p:cTn id="296" dur="1" fill="hold">
                                          <p:stCondLst>
                                            <p:cond delay="0"/>
                                          </p:stCondLst>
                                        </p:cTn>
                                        <p:tgtEl>
                                          <p:spTgt spid="311"/>
                                        </p:tgtEl>
                                        <p:attrNameLst>
                                          <p:attrName>style.visibility</p:attrName>
                                        </p:attrNameLst>
                                      </p:cBhvr>
                                      <p:to>
                                        <p:strVal val="visible"/>
                                      </p:to>
                                    </p:set>
                                  </p:childTnLst>
                                </p:cTn>
                              </p:par>
                            </p:childTnLst>
                          </p:cTn>
                        </p:par>
                        <p:par>
                          <p:cTn id="297" fill="hold">
                            <p:stCondLst>
                              <p:cond delay="17000"/>
                            </p:stCondLst>
                            <p:childTnLst>
                              <p:par>
                                <p:cTn id="298" presetID="1" presetClass="entr" presetSubtype="0" fill="hold" grpId="0" nodeType="afterEffect">
                                  <p:stCondLst>
                                    <p:cond delay="1000"/>
                                  </p:stCondLst>
                                  <p:childTnLst>
                                    <p:set>
                                      <p:cBhvr>
                                        <p:cTn id="299" dur="1" fill="hold">
                                          <p:stCondLst>
                                            <p:cond delay="0"/>
                                          </p:stCondLst>
                                        </p:cTn>
                                        <p:tgtEl>
                                          <p:spTgt spid="312"/>
                                        </p:tgtEl>
                                        <p:attrNameLst>
                                          <p:attrName>style.visibility</p:attrName>
                                        </p:attrNameLst>
                                      </p:cBhvr>
                                      <p:to>
                                        <p:strVal val="visible"/>
                                      </p:to>
                                    </p:set>
                                  </p:childTnLst>
                                </p:cTn>
                              </p:par>
                            </p:childTnLst>
                          </p:cTn>
                        </p:par>
                        <p:par>
                          <p:cTn id="300" fill="hold">
                            <p:stCondLst>
                              <p:cond delay="18000"/>
                            </p:stCondLst>
                            <p:childTnLst>
                              <p:par>
                                <p:cTn id="301" presetID="1" presetClass="entr" presetSubtype="0" fill="hold" grpId="0" nodeType="afterEffect">
                                  <p:stCondLst>
                                    <p:cond delay="1000"/>
                                  </p:stCondLst>
                                  <p:childTnLst>
                                    <p:set>
                                      <p:cBhvr>
                                        <p:cTn id="302" dur="1" fill="hold">
                                          <p:stCondLst>
                                            <p:cond delay="0"/>
                                          </p:stCondLst>
                                        </p:cTn>
                                        <p:tgtEl>
                                          <p:spTgt spid="313"/>
                                        </p:tgtEl>
                                        <p:attrNameLst>
                                          <p:attrName>style.visibility</p:attrName>
                                        </p:attrNameLst>
                                      </p:cBhvr>
                                      <p:to>
                                        <p:strVal val="visible"/>
                                      </p:to>
                                    </p:set>
                                  </p:childTnLst>
                                </p:cTn>
                              </p:par>
                            </p:childTnLst>
                          </p:cTn>
                        </p:par>
                        <p:par>
                          <p:cTn id="303" fill="hold">
                            <p:stCondLst>
                              <p:cond delay="19000"/>
                            </p:stCondLst>
                            <p:childTnLst>
                              <p:par>
                                <p:cTn id="304" presetID="1" presetClass="entr" presetSubtype="0" fill="hold" grpId="0" nodeType="afterEffect">
                                  <p:stCondLst>
                                    <p:cond delay="1000"/>
                                  </p:stCondLst>
                                  <p:childTnLst>
                                    <p:set>
                                      <p:cBhvr>
                                        <p:cTn id="305" dur="1" fill="hold">
                                          <p:stCondLst>
                                            <p:cond delay="0"/>
                                          </p:stCondLst>
                                        </p:cTn>
                                        <p:tgtEl>
                                          <p:spTgt spid="314"/>
                                        </p:tgtEl>
                                        <p:attrNameLst>
                                          <p:attrName>style.visibility</p:attrName>
                                        </p:attrNameLst>
                                      </p:cBhvr>
                                      <p:to>
                                        <p:strVal val="visible"/>
                                      </p:to>
                                    </p:set>
                                  </p:childTnLst>
                                </p:cTn>
                              </p:par>
                            </p:childTnLst>
                          </p:cTn>
                        </p:par>
                        <p:par>
                          <p:cTn id="306" fill="hold">
                            <p:stCondLst>
                              <p:cond delay="20000"/>
                            </p:stCondLst>
                            <p:childTnLst>
                              <p:par>
                                <p:cTn id="307" presetID="1" presetClass="entr" presetSubtype="0" fill="hold" grpId="0" nodeType="afterEffect">
                                  <p:stCondLst>
                                    <p:cond delay="1000"/>
                                  </p:stCondLst>
                                  <p:childTnLst>
                                    <p:set>
                                      <p:cBhvr>
                                        <p:cTn id="308" dur="1" fill="hold">
                                          <p:stCondLst>
                                            <p:cond delay="0"/>
                                          </p:stCondLst>
                                        </p:cTn>
                                        <p:tgtEl>
                                          <p:spTgt spid="315"/>
                                        </p:tgtEl>
                                        <p:attrNameLst>
                                          <p:attrName>style.visibility</p:attrName>
                                        </p:attrNameLst>
                                      </p:cBhvr>
                                      <p:to>
                                        <p:strVal val="visible"/>
                                      </p:to>
                                    </p:set>
                                  </p:childTnLst>
                                </p:cTn>
                              </p:par>
                            </p:childTnLst>
                          </p:cTn>
                        </p:par>
                        <p:par>
                          <p:cTn id="309" fill="hold">
                            <p:stCondLst>
                              <p:cond delay="21000"/>
                            </p:stCondLst>
                            <p:childTnLst>
                              <p:par>
                                <p:cTn id="310" presetID="1" presetClass="entr" presetSubtype="0" fill="hold" grpId="0" nodeType="afterEffect">
                                  <p:stCondLst>
                                    <p:cond delay="1000"/>
                                  </p:stCondLst>
                                  <p:childTnLst>
                                    <p:set>
                                      <p:cBhvr>
                                        <p:cTn id="311" dur="1" fill="hold">
                                          <p:stCondLst>
                                            <p:cond delay="0"/>
                                          </p:stCondLst>
                                        </p:cTn>
                                        <p:tgtEl>
                                          <p:spTgt spid="316"/>
                                        </p:tgtEl>
                                        <p:attrNameLst>
                                          <p:attrName>style.visibility</p:attrName>
                                        </p:attrNameLst>
                                      </p:cBhvr>
                                      <p:to>
                                        <p:strVal val="visible"/>
                                      </p:to>
                                    </p:set>
                                  </p:childTnLst>
                                </p:cTn>
                              </p:par>
                            </p:childTnLst>
                          </p:cTn>
                        </p:par>
                        <p:par>
                          <p:cTn id="312" fill="hold">
                            <p:stCondLst>
                              <p:cond delay="22000"/>
                            </p:stCondLst>
                            <p:childTnLst>
                              <p:par>
                                <p:cTn id="313" presetID="1" presetClass="entr" presetSubtype="0" fill="hold" grpId="0" nodeType="afterEffect">
                                  <p:stCondLst>
                                    <p:cond delay="1000"/>
                                  </p:stCondLst>
                                  <p:childTnLst>
                                    <p:set>
                                      <p:cBhvr>
                                        <p:cTn id="314" dur="1" fill="hold">
                                          <p:stCondLst>
                                            <p:cond delay="0"/>
                                          </p:stCondLst>
                                        </p:cTn>
                                        <p:tgtEl>
                                          <p:spTgt spid="317"/>
                                        </p:tgtEl>
                                        <p:attrNameLst>
                                          <p:attrName>style.visibility</p:attrName>
                                        </p:attrNameLst>
                                      </p:cBhvr>
                                      <p:to>
                                        <p:strVal val="visible"/>
                                      </p:to>
                                    </p:set>
                                  </p:childTnLst>
                                </p:cTn>
                              </p:par>
                            </p:childTnLst>
                          </p:cTn>
                        </p:par>
                        <p:par>
                          <p:cTn id="315" fill="hold">
                            <p:stCondLst>
                              <p:cond delay="23000"/>
                            </p:stCondLst>
                            <p:childTnLst>
                              <p:par>
                                <p:cTn id="316" presetID="1" presetClass="entr" presetSubtype="0" fill="hold" grpId="0" nodeType="afterEffect">
                                  <p:stCondLst>
                                    <p:cond delay="1000"/>
                                  </p:stCondLst>
                                  <p:childTnLst>
                                    <p:set>
                                      <p:cBhvr>
                                        <p:cTn id="317" dur="1" fill="hold">
                                          <p:stCondLst>
                                            <p:cond delay="0"/>
                                          </p:stCondLst>
                                        </p:cTn>
                                        <p:tgtEl>
                                          <p:spTgt spid="318"/>
                                        </p:tgtEl>
                                        <p:attrNameLst>
                                          <p:attrName>style.visibility</p:attrName>
                                        </p:attrNameLst>
                                      </p:cBhvr>
                                      <p:to>
                                        <p:strVal val="visible"/>
                                      </p:to>
                                    </p:set>
                                  </p:childTnLst>
                                </p:cTn>
                              </p:par>
                            </p:childTnLst>
                          </p:cTn>
                        </p:par>
                        <p:par>
                          <p:cTn id="318" fill="hold">
                            <p:stCondLst>
                              <p:cond delay="24000"/>
                            </p:stCondLst>
                            <p:childTnLst>
                              <p:par>
                                <p:cTn id="319" presetID="1" presetClass="entr" presetSubtype="0" fill="hold" grpId="0" nodeType="afterEffect">
                                  <p:stCondLst>
                                    <p:cond delay="1000"/>
                                  </p:stCondLst>
                                  <p:childTnLst>
                                    <p:set>
                                      <p:cBhvr>
                                        <p:cTn id="320" dur="1" fill="hold">
                                          <p:stCondLst>
                                            <p:cond delay="0"/>
                                          </p:stCondLst>
                                        </p:cTn>
                                        <p:tgtEl>
                                          <p:spTgt spid="319"/>
                                        </p:tgtEl>
                                        <p:attrNameLst>
                                          <p:attrName>style.visibility</p:attrName>
                                        </p:attrNameLst>
                                      </p:cBhvr>
                                      <p:to>
                                        <p:strVal val="visible"/>
                                      </p:to>
                                    </p:set>
                                  </p:childTnLst>
                                </p:cTn>
                              </p:par>
                            </p:childTnLst>
                          </p:cTn>
                        </p:par>
                        <p:par>
                          <p:cTn id="321" fill="hold">
                            <p:stCondLst>
                              <p:cond delay="25000"/>
                            </p:stCondLst>
                            <p:childTnLst>
                              <p:par>
                                <p:cTn id="322" presetID="1" presetClass="entr" presetSubtype="0" fill="hold" grpId="0" nodeType="afterEffect">
                                  <p:stCondLst>
                                    <p:cond delay="1000"/>
                                  </p:stCondLst>
                                  <p:childTnLst>
                                    <p:set>
                                      <p:cBhvr>
                                        <p:cTn id="323" dur="1" fill="hold">
                                          <p:stCondLst>
                                            <p:cond delay="0"/>
                                          </p:stCondLst>
                                        </p:cTn>
                                        <p:tgtEl>
                                          <p:spTgt spid="320"/>
                                        </p:tgtEl>
                                        <p:attrNameLst>
                                          <p:attrName>style.visibility</p:attrName>
                                        </p:attrNameLst>
                                      </p:cBhvr>
                                      <p:to>
                                        <p:strVal val="visible"/>
                                      </p:to>
                                    </p:set>
                                  </p:childTnLst>
                                </p:cTn>
                              </p:par>
                            </p:childTnLst>
                          </p:cTn>
                        </p:par>
                        <p:par>
                          <p:cTn id="324" fill="hold">
                            <p:stCondLst>
                              <p:cond delay="26000"/>
                            </p:stCondLst>
                            <p:childTnLst>
                              <p:par>
                                <p:cTn id="325" presetID="1" presetClass="entr" presetSubtype="0" fill="hold" grpId="0" nodeType="afterEffect">
                                  <p:stCondLst>
                                    <p:cond delay="1000"/>
                                  </p:stCondLst>
                                  <p:childTnLst>
                                    <p:set>
                                      <p:cBhvr>
                                        <p:cTn id="326" dur="1" fill="hold">
                                          <p:stCondLst>
                                            <p:cond delay="0"/>
                                          </p:stCondLst>
                                        </p:cTn>
                                        <p:tgtEl>
                                          <p:spTgt spid="321"/>
                                        </p:tgtEl>
                                        <p:attrNameLst>
                                          <p:attrName>style.visibility</p:attrName>
                                        </p:attrNameLst>
                                      </p:cBhvr>
                                      <p:to>
                                        <p:strVal val="visible"/>
                                      </p:to>
                                    </p:set>
                                  </p:childTnLst>
                                </p:cTn>
                              </p:par>
                            </p:childTnLst>
                          </p:cTn>
                        </p:par>
                        <p:par>
                          <p:cTn id="327" fill="hold">
                            <p:stCondLst>
                              <p:cond delay="27000"/>
                            </p:stCondLst>
                            <p:childTnLst>
                              <p:par>
                                <p:cTn id="328" presetID="1" presetClass="entr" presetSubtype="0" fill="hold" grpId="0" nodeType="afterEffect">
                                  <p:stCondLst>
                                    <p:cond delay="1000"/>
                                  </p:stCondLst>
                                  <p:childTnLst>
                                    <p:set>
                                      <p:cBhvr>
                                        <p:cTn id="329" dur="1" fill="hold">
                                          <p:stCondLst>
                                            <p:cond delay="0"/>
                                          </p:stCondLst>
                                        </p:cTn>
                                        <p:tgtEl>
                                          <p:spTgt spid="322"/>
                                        </p:tgtEl>
                                        <p:attrNameLst>
                                          <p:attrName>style.visibility</p:attrName>
                                        </p:attrNameLst>
                                      </p:cBhvr>
                                      <p:to>
                                        <p:strVal val="visible"/>
                                      </p:to>
                                    </p:set>
                                  </p:childTnLst>
                                </p:cTn>
                              </p:par>
                            </p:childTnLst>
                          </p:cTn>
                        </p:par>
                        <p:par>
                          <p:cTn id="330" fill="hold">
                            <p:stCondLst>
                              <p:cond delay="28000"/>
                            </p:stCondLst>
                            <p:childTnLst>
                              <p:par>
                                <p:cTn id="331" presetID="1" presetClass="entr" presetSubtype="0" fill="hold" grpId="0" nodeType="afterEffect">
                                  <p:stCondLst>
                                    <p:cond delay="1000"/>
                                  </p:stCondLst>
                                  <p:childTnLst>
                                    <p:set>
                                      <p:cBhvr>
                                        <p:cTn id="332" dur="1" fill="hold">
                                          <p:stCondLst>
                                            <p:cond delay="0"/>
                                          </p:stCondLst>
                                        </p:cTn>
                                        <p:tgtEl>
                                          <p:spTgt spid="323"/>
                                        </p:tgtEl>
                                        <p:attrNameLst>
                                          <p:attrName>style.visibility</p:attrName>
                                        </p:attrNameLst>
                                      </p:cBhvr>
                                      <p:to>
                                        <p:strVal val="visible"/>
                                      </p:to>
                                    </p:set>
                                  </p:childTnLst>
                                </p:cTn>
                              </p:par>
                            </p:childTnLst>
                          </p:cTn>
                        </p:par>
                        <p:par>
                          <p:cTn id="333" fill="hold">
                            <p:stCondLst>
                              <p:cond delay="29000"/>
                            </p:stCondLst>
                            <p:childTnLst>
                              <p:par>
                                <p:cTn id="334" presetID="1" presetClass="entr" presetSubtype="0" fill="hold" grpId="0" nodeType="afterEffect">
                                  <p:stCondLst>
                                    <p:cond delay="1000"/>
                                  </p:stCondLst>
                                  <p:childTnLst>
                                    <p:set>
                                      <p:cBhvr>
                                        <p:cTn id="335" dur="1" fill="hold">
                                          <p:stCondLst>
                                            <p:cond delay="0"/>
                                          </p:stCondLst>
                                        </p:cTn>
                                        <p:tgtEl>
                                          <p:spTgt spid="324"/>
                                        </p:tgtEl>
                                        <p:attrNameLst>
                                          <p:attrName>style.visibility</p:attrName>
                                        </p:attrNameLst>
                                      </p:cBhvr>
                                      <p:to>
                                        <p:strVal val="visible"/>
                                      </p:to>
                                    </p:set>
                                  </p:childTnLst>
                                </p:cTn>
                              </p:par>
                            </p:childTnLst>
                          </p:cTn>
                        </p:par>
                        <p:par>
                          <p:cTn id="336" fill="hold">
                            <p:stCondLst>
                              <p:cond delay="30000"/>
                            </p:stCondLst>
                            <p:childTnLst>
                              <p:par>
                                <p:cTn id="337" presetID="1" presetClass="entr" presetSubtype="0" fill="hold" grpId="0" nodeType="afterEffect">
                                  <p:stCondLst>
                                    <p:cond delay="1000"/>
                                  </p:stCondLst>
                                  <p:childTnLst>
                                    <p:set>
                                      <p:cBhvr>
                                        <p:cTn id="338" dur="1" fill="hold">
                                          <p:stCondLst>
                                            <p:cond delay="0"/>
                                          </p:stCondLst>
                                        </p:cTn>
                                        <p:tgtEl>
                                          <p:spTgt spid="325"/>
                                        </p:tgtEl>
                                        <p:attrNameLst>
                                          <p:attrName>style.visibility</p:attrName>
                                        </p:attrNameLst>
                                      </p:cBhvr>
                                      <p:to>
                                        <p:strVal val="visible"/>
                                      </p:to>
                                    </p:set>
                                  </p:childTnLst>
                                </p:cTn>
                              </p:par>
                            </p:childTnLst>
                          </p:cTn>
                        </p:par>
                        <p:par>
                          <p:cTn id="339" fill="hold">
                            <p:stCondLst>
                              <p:cond delay="31000"/>
                            </p:stCondLst>
                            <p:childTnLst>
                              <p:par>
                                <p:cTn id="340" presetID="1" presetClass="entr" presetSubtype="0" fill="hold" grpId="0" nodeType="afterEffect">
                                  <p:stCondLst>
                                    <p:cond delay="1000"/>
                                  </p:stCondLst>
                                  <p:childTnLst>
                                    <p:set>
                                      <p:cBhvr>
                                        <p:cTn id="341" dur="1" fill="hold">
                                          <p:stCondLst>
                                            <p:cond delay="0"/>
                                          </p:stCondLst>
                                        </p:cTn>
                                        <p:tgtEl>
                                          <p:spTgt spid="326"/>
                                        </p:tgtEl>
                                        <p:attrNameLst>
                                          <p:attrName>style.visibility</p:attrName>
                                        </p:attrNameLst>
                                      </p:cBhvr>
                                      <p:to>
                                        <p:strVal val="visible"/>
                                      </p:to>
                                    </p:set>
                                  </p:childTnLst>
                                </p:cTn>
                              </p:par>
                            </p:childTnLst>
                          </p:cTn>
                        </p:par>
                        <p:par>
                          <p:cTn id="342" fill="hold">
                            <p:stCondLst>
                              <p:cond delay="32000"/>
                            </p:stCondLst>
                            <p:childTnLst>
                              <p:par>
                                <p:cTn id="343" presetID="1" presetClass="entr" presetSubtype="0" fill="hold" grpId="0" nodeType="afterEffect">
                                  <p:stCondLst>
                                    <p:cond delay="1000"/>
                                  </p:stCondLst>
                                  <p:childTnLst>
                                    <p:set>
                                      <p:cBhvr>
                                        <p:cTn id="344" dur="1" fill="hold">
                                          <p:stCondLst>
                                            <p:cond delay="0"/>
                                          </p:stCondLst>
                                        </p:cTn>
                                        <p:tgtEl>
                                          <p:spTgt spid="327"/>
                                        </p:tgtEl>
                                        <p:attrNameLst>
                                          <p:attrName>style.visibility</p:attrName>
                                        </p:attrNameLst>
                                      </p:cBhvr>
                                      <p:to>
                                        <p:strVal val="visible"/>
                                      </p:to>
                                    </p:set>
                                  </p:childTnLst>
                                </p:cTn>
                              </p:par>
                            </p:childTnLst>
                          </p:cTn>
                        </p:par>
                        <p:par>
                          <p:cTn id="345" fill="hold">
                            <p:stCondLst>
                              <p:cond delay="33000"/>
                            </p:stCondLst>
                            <p:childTnLst>
                              <p:par>
                                <p:cTn id="346" presetID="1" presetClass="entr" presetSubtype="0" fill="hold" grpId="0" nodeType="afterEffect">
                                  <p:stCondLst>
                                    <p:cond delay="1000"/>
                                  </p:stCondLst>
                                  <p:childTnLst>
                                    <p:set>
                                      <p:cBhvr>
                                        <p:cTn id="347" dur="1" fill="hold">
                                          <p:stCondLst>
                                            <p:cond delay="0"/>
                                          </p:stCondLst>
                                        </p:cTn>
                                        <p:tgtEl>
                                          <p:spTgt spid="328"/>
                                        </p:tgtEl>
                                        <p:attrNameLst>
                                          <p:attrName>style.visibility</p:attrName>
                                        </p:attrNameLst>
                                      </p:cBhvr>
                                      <p:to>
                                        <p:strVal val="visible"/>
                                      </p:to>
                                    </p:set>
                                  </p:childTnLst>
                                </p:cTn>
                              </p:par>
                            </p:childTnLst>
                          </p:cTn>
                        </p:par>
                        <p:par>
                          <p:cTn id="348" fill="hold">
                            <p:stCondLst>
                              <p:cond delay="34000"/>
                            </p:stCondLst>
                            <p:childTnLst>
                              <p:par>
                                <p:cTn id="349" presetID="1" presetClass="entr" presetSubtype="0" fill="hold" grpId="0" nodeType="afterEffect">
                                  <p:stCondLst>
                                    <p:cond delay="1000"/>
                                  </p:stCondLst>
                                  <p:childTnLst>
                                    <p:set>
                                      <p:cBhvr>
                                        <p:cTn id="350" dur="1" fill="hold">
                                          <p:stCondLst>
                                            <p:cond delay="0"/>
                                          </p:stCondLst>
                                        </p:cTn>
                                        <p:tgtEl>
                                          <p:spTgt spid="329"/>
                                        </p:tgtEl>
                                        <p:attrNameLst>
                                          <p:attrName>style.visibility</p:attrName>
                                        </p:attrNameLst>
                                      </p:cBhvr>
                                      <p:to>
                                        <p:strVal val="visible"/>
                                      </p:to>
                                    </p:set>
                                  </p:childTnLst>
                                </p:cTn>
                              </p:par>
                            </p:childTnLst>
                          </p:cTn>
                        </p:par>
                        <p:par>
                          <p:cTn id="351" fill="hold">
                            <p:stCondLst>
                              <p:cond delay="35000"/>
                            </p:stCondLst>
                            <p:childTnLst>
                              <p:par>
                                <p:cTn id="352" presetID="1" presetClass="entr" presetSubtype="0" fill="hold" grpId="0" nodeType="afterEffect">
                                  <p:stCondLst>
                                    <p:cond delay="1000"/>
                                  </p:stCondLst>
                                  <p:childTnLst>
                                    <p:set>
                                      <p:cBhvr>
                                        <p:cTn id="353" dur="1" fill="hold">
                                          <p:stCondLst>
                                            <p:cond delay="0"/>
                                          </p:stCondLst>
                                        </p:cTn>
                                        <p:tgtEl>
                                          <p:spTgt spid="330"/>
                                        </p:tgtEl>
                                        <p:attrNameLst>
                                          <p:attrName>style.visibility</p:attrName>
                                        </p:attrNameLst>
                                      </p:cBhvr>
                                      <p:to>
                                        <p:strVal val="visible"/>
                                      </p:to>
                                    </p:set>
                                  </p:childTnLst>
                                </p:cTn>
                              </p:par>
                            </p:childTnLst>
                          </p:cTn>
                        </p:par>
                        <p:par>
                          <p:cTn id="354" fill="hold">
                            <p:stCondLst>
                              <p:cond delay="36000"/>
                            </p:stCondLst>
                            <p:childTnLst>
                              <p:par>
                                <p:cTn id="355" presetID="1" presetClass="entr" presetSubtype="0" fill="hold" grpId="0" nodeType="afterEffect">
                                  <p:stCondLst>
                                    <p:cond delay="1000"/>
                                  </p:stCondLst>
                                  <p:childTnLst>
                                    <p:set>
                                      <p:cBhvr>
                                        <p:cTn id="356" dur="1" fill="hold">
                                          <p:stCondLst>
                                            <p:cond delay="0"/>
                                          </p:stCondLst>
                                        </p:cTn>
                                        <p:tgtEl>
                                          <p:spTgt spid="331"/>
                                        </p:tgtEl>
                                        <p:attrNameLst>
                                          <p:attrName>style.visibility</p:attrName>
                                        </p:attrNameLst>
                                      </p:cBhvr>
                                      <p:to>
                                        <p:strVal val="visible"/>
                                      </p:to>
                                    </p:set>
                                  </p:childTnLst>
                                </p:cTn>
                              </p:par>
                            </p:childTnLst>
                          </p:cTn>
                        </p:par>
                        <p:par>
                          <p:cTn id="357" fill="hold">
                            <p:stCondLst>
                              <p:cond delay="37000"/>
                            </p:stCondLst>
                            <p:childTnLst>
                              <p:par>
                                <p:cTn id="358" presetID="1" presetClass="entr" presetSubtype="0" fill="hold" grpId="0" nodeType="afterEffect">
                                  <p:stCondLst>
                                    <p:cond delay="1000"/>
                                  </p:stCondLst>
                                  <p:childTnLst>
                                    <p:set>
                                      <p:cBhvr>
                                        <p:cTn id="359" dur="1" fill="hold">
                                          <p:stCondLst>
                                            <p:cond delay="0"/>
                                          </p:stCondLst>
                                        </p:cTn>
                                        <p:tgtEl>
                                          <p:spTgt spid="332"/>
                                        </p:tgtEl>
                                        <p:attrNameLst>
                                          <p:attrName>style.visibility</p:attrName>
                                        </p:attrNameLst>
                                      </p:cBhvr>
                                      <p:to>
                                        <p:strVal val="visible"/>
                                      </p:to>
                                    </p:set>
                                  </p:childTnLst>
                                </p:cTn>
                              </p:par>
                            </p:childTnLst>
                          </p:cTn>
                        </p:par>
                        <p:par>
                          <p:cTn id="360" fill="hold">
                            <p:stCondLst>
                              <p:cond delay="38000"/>
                            </p:stCondLst>
                            <p:childTnLst>
                              <p:par>
                                <p:cTn id="361" presetID="1" presetClass="entr" presetSubtype="0" fill="hold" grpId="0" nodeType="afterEffect">
                                  <p:stCondLst>
                                    <p:cond delay="1000"/>
                                  </p:stCondLst>
                                  <p:childTnLst>
                                    <p:set>
                                      <p:cBhvr>
                                        <p:cTn id="362" dur="1" fill="hold">
                                          <p:stCondLst>
                                            <p:cond delay="0"/>
                                          </p:stCondLst>
                                        </p:cTn>
                                        <p:tgtEl>
                                          <p:spTgt spid="333"/>
                                        </p:tgtEl>
                                        <p:attrNameLst>
                                          <p:attrName>style.visibility</p:attrName>
                                        </p:attrNameLst>
                                      </p:cBhvr>
                                      <p:to>
                                        <p:strVal val="visible"/>
                                      </p:to>
                                    </p:set>
                                  </p:childTnLst>
                                </p:cTn>
                              </p:par>
                            </p:childTnLst>
                          </p:cTn>
                        </p:par>
                        <p:par>
                          <p:cTn id="363" fill="hold">
                            <p:stCondLst>
                              <p:cond delay="39000"/>
                            </p:stCondLst>
                            <p:childTnLst>
                              <p:par>
                                <p:cTn id="364" presetID="1" presetClass="entr" presetSubtype="0" fill="hold" grpId="0" nodeType="afterEffect">
                                  <p:stCondLst>
                                    <p:cond delay="1000"/>
                                  </p:stCondLst>
                                  <p:childTnLst>
                                    <p:set>
                                      <p:cBhvr>
                                        <p:cTn id="365" dur="1" fill="hold">
                                          <p:stCondLst>
                                            <p:cond delay="0"/>
                                          </p:stCondLst>
                                        </p:cTn>
                                        <p:tgtEl>
                                          <p:spTgt spid="334"/>
                                        </p:tgtEl>
                                        <p:attrNameLst>
                                          <p:attrName>style.visibility</p:attrName>
                                        </p:attrNameLst>
                                      </p:cBhvr>
                                      <p:to>
                                        <p:strVal val="visible"/>
                                      </p:to>
                                    </p:set>
                                  </p:childTnLst>
                                </p:cTn>
                              </p:par>
                            </p:childTnLst>
                          </p:cTn>
                        </p:par>
                        <p:par>
                          <p:cTn id="366" fill="hold">
                            <p:stCondLst>
                              <p:cond delay="40000"/>
                            </p:stCondLst>
                            <p:childTnLst>
                              <p:par>
                                <p:cTn id="367" presetID="1" presetClass="entr" presetSubtype="0" fill="hold" grpId="0" nodeType="afterEffect">
                                  <p:stCondLst>
                                    <p:cond delay="1000"/>
                                  </p:stCondLst>
                                  <p:childTnLst>
                                    <p:set>
                                      <p:cBhvr>
                                        <p:cTn id="368" dur="1" fill="hold">
                                          <p:stCondLst>
                                            <p:cond delay="0"/>
                                          </p:stCondLst>
                                        </p:cTn>
                                        <p:tgtEl>
                                          <p:spTgt spid="335"/>
                                        </p:tgtEl>
                                        <p:attrNameLst>
                                          <p:attrName>style.visibility</p:attrName>
                                        </p:attrNameLst>
                                      </p:cBhvr>
                                      <p:to>
                                        <p:strVal val="visible"/>
                                      </p:to>
                                    </p:set>
                                  </p:childTnLst>
                                </p:cTn>
                              </p:par>
                            </p:childTnLst>
                          </p:cTn>
                        </p:par>
                        <p:par>
                          <p:cTn id="369" fill="hold">
                            <p:stCondLst>
                              <p:cond delay="41000"/>
                            </p:stCondLst>
                            <p:childTnLst>
                              <p:par>
                                <p:cTn id="370" presetID="1" presetClass="entr" presetSubtype="0" fill="hold" grpId="0" nodeType="afterEffect">
                                  <p:stCondLst>
                                    <p:cond delay="1000"/>
                                  </p:stCondLst>
                                  <p:childTnLst>
                                    <p:set>
                                      <p:cBhvr>
                                        <p:cTn id="371" dur="1" fill="hold">
                                          <p:stCondLst>
                                            <p:cond delay="0"/>
                                          </p:stCondLst>
                                        </p:cTn>
                                        <p:tgtEl>
                                          <p:spTgt spid="336"/>
                                        </p:tgtEl>
                                        <p:attrNameLst>
                                          <p:attrName>style.visibility</p:attrName>
                                        </p:attrNameLst>
                                      </p:cBhvr>
                                      <p:to>
                                        <p:strVal val="visible"/>
                                      </p:to>
                                    </p:set>
                                  </p:childTnLst>
                                </p:cTn>
                              </p:par>
                            </p:childTnLst>
                          </p:cTn>
                        </p:par>
                        <p:par>
                          <p:cTn id="372" fill="hold">
                            <p:stCondLst>
                              <p:cond delay="42000"/>
                            </p:stCondLst>
                            <p:childTnLst>
                              <p:par>
                                <p:cTn id="373" presetID="1" presetClass="entr" presetSubtype="0" fill="hold" grpId="0" nodeType="afterEffect">
                                  <p:stCondLst>
                                    <p:cond delay="1000"/>
                                  </p:stCondLst>
                                  <p:childTnLst>
                                    <p:set>
                                      <p:cBhvr>
                                        <p:cTn id="374" dur="1" fill="hold">
                                          <p:stCondLst>
                                            <p:cond delay="0"/>
                                          </p:stCondLst>
                                        </p:cTn>
                                        <p:tgtEl>
                                          <p:spTgt spid="337"/>
                                        </p:tgtEl>
                                        <p:attrNameLst>
                                          <p:attrName>style.visibility</p:attrName>
                                        </p:attrNameLst>
                                      </p:cBhvr>
                                      <p:to>
                                        <p:strVal val="visible"/>
                                      </p:to>
                                    </p:set>
                                  </p:childTnLst>
                                </p:cTn>
                              </p:par>
                            </p:childTnLst>
                          </p:cTn>
                        </p:par>
                        <p:par>
                          <p:cTn id="375" fill="hold">
                            <p:stCondLst>
                              <p:cond delay="43000"/>
                            </p:stCondLst>
                            <p:childTnLst>
                              <p:par>
                                <p:cTn id="376" presetID="1" presetClass="entr" presetSubtype="0" fill="hold" grpId="0" nodeType="afterEffect">
                                  <p:stCondLst>
                                    <p:cond delay="1000"/>
                                  </p:stCondLst>
                                  <p:childTnLst>
                                    <p:set>
                                      <p:cBhvr>
                                        <p:cTn id="377" dur="1" fill="hold">
                                          <p:stCondLst>
                                            <p:cond delay="0"/>
                                          </p:stCondLst>
                                        </p:cTn>
                                        <p:tgtEl>
                                          <p:spTgt spid="338"/>
                                        </p:tgtEl>
                                        <p:attrNameLst>
                                          <p:attrName>style.visibility</p:attrName>
                                        </p:attrNameLst>
                                      </p:cBhvr>
                                      <p:to>
                                        <p:strVal val="visible"/>
                                      </p:to>
                                    </p:set>
                                  </p:childTnLst>
                                </p:cTn>
                              </p:par>
                            </p:childTnLst>
                          </p:cTn>
                        </p:par>
                        <p:par>
                          <p:cTn id="378" fill="hold">
                            <p:stCondLst>
                              <p:cond delay="44000"/>
                            </p:stCondLst>
                            <p:childTnLst>
                              <p:par>
                                <p:cTn id="379" presetID="1" presetClass="entr" presetSubtype="0" fill="hold" grpId="0" nodeType="afterEffect">
                                  <p:stCondLst>
                                    <p:cond delay="1000"/>
                                  </p:stCondLst>
                                  <p:childTnLst>
                                    <p:set>
                                      <p:cBhvr>
                                        <p:cTn id="380" dur="1" fill="hold">
                                          <p:stCondLst>
                                            <p:cond delay="0"/>
                                          </p:stCondLst>
                                        </p:cTn>
                                        <p:tgtEl>
                                          <p:spTgt spid="339"/>
                                        </p:tgtEl>
                                        <p:attrNameLst>
                                          <p:attrName>style.visibility</p:attrName>
                                        </p:attrNameLst>
                                      </p:cBhvr>
                                      <p:to>
                                        <p:strVal val="visible"/>
                                      </p:to>
                                    </p:set>
                                  </p:childTnLst>
                                </p:cTn>
                              </p:par>
                            </p:childTnLst>
                          </p:cTn>
                        </p:par>
                        <p:par>
                          <p:cTn id="381" fill="hold">
                            <p:stCondLst>
                              <p:cond delay="45000"/>
                            </p:stCondLst>
                            <p:childTnLst>
                              <p:par>
                                <p:cTn id="382" presetID="1" presetClass="entr" presetSubtype="0" fill="hold" grpId="0" nodeType="afterEffect">
                                  <p:stCondLst>
                                    <p:cond delay="1000"/>
                                  </p:stCondLst>
                                  <p:childTnLst>
                                    <p:set>
                                      <p:cBhvr>
                                        <p:cTn id="383" dur="1" fill="hold">
                                          <p:stCondLst>
                                            <p:cond delay="0"/>
                                          </p:stCondLst>
                                        </p:cTn>
                                        <p:tgtEl>
                                          <p:spTgt spid="340"/>
                                        </p:tgtEl>
                                        <p:attrNameLst>
                                          <p:attrName>style.visibility</p:attrName>
                                        </p:attrNameLst>
                                      </p:cBhvr>
                                      <p:to>
                                        <p:strVal val="visible"/>
                                      </p:to>
                                    </p:set>
                                  </p:childTnLst>
                                </p:cTn>
                              </p:par>
                            </p:childTnLst>
                          </p:cTn>
                        </p:par>
                        <p:par>
                          <p:cTn id="384" fill="hold">
                            <p:stCondLst>
                              <p:cond delay="46000"/>
                            </p:stCondLst>
                            <p:childTnLst>
                              <p:par>
                                <p:cTn id="385" presetID="1" presetClass="entr" presetSubtype="0" fill="hold" grpId="0" nodeType="afterEffect">
                                  <p:stCondLst>
                                    <p:cond delay="1000"/>
                                  </p:stCondLst>
                                  <p:childTnLst>
                                    <p:set>
                                      <p:cBhvr>
                                        <p:cTn id="386" dur="1" fill="hold">
                                          <p:stCondLst>
                                            <p:cond delay="0"/>
                                          </p:stCondLst>
                                        </p:cTn>
                                        <p:tgtEl>
                                          <p:spTgt spid="341"/>
                                        </p:tgtEl>
                                        <p:attrNameLst>
                                          <p:attrName>style.visibility</p:attrName>
                                        </p:attrNameLst>
                                      </p:cBhvr>
                                      <p:to>
                                        <p:strVal val="visible"/>
                                      </p:to>
                                    </p:set>
                                  </p:childTnLst>
                                </p:cTn>
                              </p:par>
                            </p:childTnLst>
                          </p:cTn>
                        </p:par>
                        <p:par>
                          <p:cTn id="387" fill="hold">
                            <p:stCondLst>
                              <p:cond delay="47000"/>
                            </p:stCondLst>
                            <p:childTnLst>
                              <p:par>
                                <p:cTn id="388" presetID="1" presetClass="entr" presetSubtype="0" fill="hold" grpId="0" nodeType="afterEffect">
                                  <p:stCondLst>
                                    <p:cond delay="1000"/>
                                  </p:stCondLst>
                                  <p:childTnLst>
                                    <p:set>
                                      <p:cBhvr>
                                        <p:cTn id="389" dur="1" fill="hold">
                                          <p:stCondLst>
                                            <p:cond delay="0"/>
                                          </p:stCondLst>
                                        </p:cTn>
                                        <p:tgtEl>
                                          <p:spTgt spid="342"/>
                                        </p:tgtEl>
                                        <p:attrNameLst>
                                          <p:attrName>style.visibility</p:attrName>
                                        </p:attrNameLst>
                                      </p:cBhvr>
                                      <p:to>
                                        <p:strVal val="visible"/>
                                      </p:to>
                                    </p:set>
                                  </p:childTnLst>
                                </p:cTn>
                              </p:par>
                            </p:childTnLst>
                          </p:cTn>
                        </p:par>
                        <p:par>
                          <p:cTn id="390" fill="hold">
                            <p:stCondLst>
                              <p:cond delay="48000"/>
                            </p:stCondLst>
                            <p:childTnLst>
                              <p:par>
                                <p:cTn id="391" presetID="1" presetClass="entr" presetSubtype="0" fill="hold" grpId="0" nodeType="afterEffect">
                                  <p:stCondLst>
                                    <p:cond delay="1000"/>
                                  </p:stCondLst>
                                  <p:childTnLst>
                                    <p:set>
                                      <p:cBhvr>
                                        <p:cTn id="392" dur="1" fill="hold">
                                          <p:stCondLst>
                                            <p:cond delay="0"/>
                                          </p:stCondLst>
                                        </p:cTn>
                                        <p:tgtEl>
                                          <p:spTgt spid="343"/>
                                        </p:tgtEl>
                                        <p:attrNameLst>
                                          <p:attrName>style.visibility</p:attrName>
                                        </p:attrNameLst>
                                      </p:cBhvr>
                                      <p:to>
                                        <p:strVal val="visible"/>
                                      </p:to>
                                    </p:set>
                                  </p:childTnLst>
                                </p:cTn>
                              </p:par>
                            </p:childTnLst>
                          </p:cTn>
                        </p:par>
                        <p:par>
                          <p:cTn id="393" fill="hold">
                            <p:stCondLst>
                              <p:cond delay="49000"/>
                            </p:stCondLst>
                            <p:childTnLst>
                              <p:par>
                                <p:cTn id="394" presetID="1" presetClass="entr" presetSubtype="0" fill="hold" grpId="0" nodeType="afterEffect">
                                  <p:stCondLst>
                                    <p:cond delay="1000"/>
                                  </p:stCondLst>
                                  <p:childTnLst>
                                    <p:set>
                                      <p:cBhvr>
                                        <p:cTn id="395" dur="1" fill="hold">
                                          <p:stCondLst>
                                            <p:cond delay="0"/>
                                          </p:stCondLst>
                                        </p:cTn>
                                        <p:tgtEl>
                                          <p:spTgt spid="344"/>
                                        </p:tgtEl>
                                        <p:attrNameLst>
                                          <p:attrName>style.visibility</p:attrName>
                                        </p:attrNameLst>
                                      </p:cBhvr>
                                      <p:to>
                                        <p:strVal val="visible"/>
                                      </p:to>
                                    </p:set>
                                  </p:childTnLst>
                                </p:cTn>
                              </p:par>
                            </p:childTnLst>
                          </p:cTn>
                        </p:par>
                        <p:par>
                          <p:cTn id="396" fill="hold">
                            <p:stCondLst>
                              <p:cond delay="50000"/>
                            </p:stCondLst>
                            <p:childTnLst>
                              <p:par>
                                <p:cTn id="397" presetID="1" presetClass="entr" presetSubtype="0" fill="hold" grpId="0" nodeType="afterEffect">
                                  <p:stCondLst>
                                    <p:cond delay="1000"/>
                                  </p:stCondLst>
                                  <p:childTnLst>
                                    <p:set>
                                      <p:cBhvr>
                                        <p:cTn id="398" dur="1" fill="hold">
                                          <p:stCondLst>
                                            <p:cond delay="0"/>
                                          </p:stCondLst>
                                        </p:cTn>
                                        <p:tgtEl>
                                          <p:spTgt spid="345"/>
                                        </p:tgtEl>
                                        <p:attrNameLst>
                                          <p:attrName>style.visibility</p:attrName>
                                        </p:attrNameLst>
                                      </p:cBhvr>
                                      <p:to>
                                        <p:strVal val="visible"/>
                                      </p:to>
                                    </p:set>
                                  </p:childTnLst>
                                </p:cTn>
                              </p:par>
                            </p:childTnLst>
                          </p:cTn>
                        </p:par>
                        <p:par>
                          <p:cTn id="399" fill="hold">
                            <p:stCondLst>
                              <p:cond delay="51000"/>
                            </p:stCondLst>
                            <p:childTnLst>
                              <p:par>
                                <p:cTn id="400" presetID="1" presetClass="entr" presetSubtype="0" fill="hold" grpId="0" nodeType="afterEffect">
                                  <p:stCondLst>
                                    <p:cond delay="1000"/>
                                  </p:stCondLst>
                                  <p:childTnLst>
                                    <p:set>
                                      <p:cBhvr>
                                        <p:cTn id="401" dur="1" fill="hold">
                                          <p:stCondLst>
                                            <p:cond delay="0"/>
                                          </p:stCondLst>
                                        </p:cTn>
                                        <p:tgtEl>
                                          <p:spTgt spid="346"/>
                                        </p:tgtEl>
                                        <p:attrNameLst>
                                          <p:attrName>style.visibility</p:attrName>
                                        </p:attrNameLst>
                                      </p:cBhvr>
                                      <p:to>
                                        <p:strVal val="visible"/>
                                      </p:to>
                                    </p:set>
                                  </p:childTnLst>
                                </p:cTn>
                              </p:par>
                            </p:childTnLst>
                          </p:cTn>
                        </p:par>
                        <p:par>
                          <p:cTn id="402" fill="hold">
                            <p:stCondLst>
                              <p:cond delay="52000"/>
                            </p:stCondLst>
                            <p:childTnLst>
                              <p:par>
                                <p:cTn id="403" presetID="1" presetClass="entr" presetSubtype="0" fill="hold" grpId="0" nodeType="afterEffect">
                                  <p:stCondLst>
                                    <p:cond delay="1000"/>
                                  </p:stCondLst>
                                  <p:childTnLst>
                                    <p:set>
                                      <p:cBhvr>
                                        <p:cTn id="404" dur="1" fill="hold">
                                          <p:stCondLst>
                                            <p:cond delay="0"/>
                                          </p:stCondLst>
                                        </p:cTn>
                                        <p:tgtEl>
                                          <p:spTgt spid="347"/>
                                        </p:tgtEl>
                                        <p:attrNameLst>
                                          <p:attrName>style.visibility</p:attrName>
                                        </p:attrNameLst>
                                      </p:cBhvr>
                                      <p:to>
                                        <p:strVal val="visible"/>
                                      </p:to>
                                    </p:set>
                                  </p:childTnLst>
                                </p:cTn>
                              </p:par>
                            </p:childTnLst>
                          </p:cTn>
                        </p:par>
                        <p:par>
                          <p:cTn id="405" fill="hold">
                            <p:stCondLst>
                              <p:cond delay="53000"/>
                            </p:stCondLst>
                            <p:childTnLst>
                              <p:par>
                                <p:cTn id="406" presetID="1" presetClass="entr" presetSubtype="0" fill="hold" grpId="0" nodeType="afterEffect">
                                  <p:stCondLst>
                                    <p:cond delay="1000"/>
                                  </p:stCondLst>
                                  <p:childTnLst>
                                    <p:set>
                                      <p:cBhvr>
                                        <p:cTn id="407" dur="1" fill="hold">
                                          <p:stCondLst>
                                            <p:cond delay="0"/>
                                          </p:stCondLst>
                                        </p:cTn>
                                        <p:tgtEl>
                                          <p:spTgt spid="348"/>
                                        </p:tgtEl>
                                        <p:attrNameLst>
                                          <p:attrName>style.visibility</p:attrName>
                                        </p:attrNameLst>
                                      </p:cBhvr>
                                      <p:to>
                                        <p:strVal val="visible"/>
                                      </p:to>
                                    </p:set>
                                  </p:childTnLst>
                                </p:cTn>
                              </p:par>
                            </p:childTnLst>
                          </p:cTn>
                        </p:par>
                        <p:par>
                          <p:cTn id="408" fill="hold">
                            <p:stCondLst>
                              <p:cond delay="54000"/>
                            </p:stCondLst>
                            <p:childTnLst>
                              <p:par>
                                <p:cTn id="409" presetID="1" presetClass="entr" presetSubtype="0" fill="hold" grpId="0" nodeType="afterEffect">
                                  <p:stCondLst>
                                    <p:cond delay="1000"/>
                                  </p:stCondLst>
                                  <p:childTnLst>
                                    <p:set>
                                      <p:cBhvr>
                                        <p:cTn id="410" dur="1" fill="hold">
                                          <p:stCondLst>
                                            <p:cond delay="0"/>
                                          </p:stCondLst>
                                        </p:cTn>
                                        <p:tgtEl>
                                          <p:spTgt spid="349"/>
                                        </p:tgtEl>
                                        <p:attrNameLst>
                                          <p:attrName>style.visibility</p:attrName>
                                        </p:attrNameLst>
                                      </p:cBhvr>
                                      <p:to>
                                        <p:strVal val="visible"/>
                                      </p:to>
                                    </p:set>
                                  </p:childTnLst>
                                </p:cTn>
                              </p:par>
                            </p:childTnLst>
                          </p:cTn>
                        </p:par>
                        <p:par>
                          <p:cTn id="411" fill="hold">
                            <p:stCondLst>
                              <p:cond delay="55000"/>
                            </p:stCondLst>
                            <p:childTnLst>
                              <p:par>
                                <p:cTn id="412" presetID="1" presetClass="entr" presetSubtype="0" fill="hold" grpId="0" nodeType="afterEffect">
                                  <p:stCondLst>
                                    <p:cond delay="1000"/>
                                  </p:stCondLst>
                                  <p:childTnLst>
                                    <p:set>
                                      <p:cBhvr>
                                        <p:cTn id="413" dur="1" fill="hold">
                                          <p:stCondLst>
                                            <p:cond delay="0"/>
                                          </p:stCondLst>
                                        </p:cTn>
                                        <p:tgtEl>
                                          <p:spTgt spid="350"/>
                                        </p:tgtEl>
                                        <p:attrNameLst>
                                          <p:attrName>style.visibility</p:attrName>
                                        </p:attrNameLst>
                                      </p:cBhvr>
                                      <p:to>
                                        <p:strVal val="visible"/>
                                      </p:to>
                                    </p:set>
                                  </p:childTnLst>
                                </p:cTn>
                              </p:par>
                            </p:childTnLst>
                          </p:cTn>
                        </p:par>
                        <p:par>
                          <p:cTn id="414" fill="hold">
                            <p:stCondLst>
                              <p:cond delay="56000"/>
                            </p:stCondLst>
                            <p:childTnLst>
                              <p:par>
                                <p:cTn id="415" presetID="1" presetClass="entr" presetSubtype="0" fill="hold" grpId="0" nodeType="afterEffect">
                                  <p:stCondLst>
                                    <p:cond delay="1000"/>
                                  </p:stCondLst>
                                  <p:childTnLst>
                                    <p:set>
                                      <p:cBhvr>
                                        <p:cTn id="416" dur="1" fill="hold">
                                          <p:stCondLst>
                                            <p:cond delay="0"/>
                                          </p:stCondLst>
                                        </p:cTn>
                                        <p:tgtEl>
                                          <p:spTgt spid="351"/>
                                        </p:tgtEl>
                                        <p:attrNameLst>
                                          <p:attrName>style.visibility</p:attrName>
                                        </p:attrNameLst>
                                      </p:cBhvr>
                                      <p:to>
                                        <p:strVal val="visible"/>
                                      </p:to>
                                    </p:set>
                                  </p:childTnLst>
                                </p:cTn>
                              </p:par>
                            </p:childTnLst>
                          </p:cTn>
                        </p:par>
                        <p:par>
                          <p:cTn id="417" fill="hold">
                            <p:stCondLst>
                              <p:cond delay="57000"/>
                            </p:stCondLst>
                            <p:childTnLst>
                              <p:par>
                                <p:cTn id="418" presetID="1" presetClass="entr" presetSubtype="0" fill="hold" grpId="0" nodeType="afterEffect">
                                  <p:stCondLst>
                                    <p:cond delay="1000"/>
                                  </p:stCondLst>
                                  <p:childTnLst>
                                    <p:set>
                                      <p:cBhvr>
                                        <p:cTn id="419" dur="1" fill="hold">
                                          <p:stCondLst>
                                            <p:cond delay="0"/>
                                          </p:stCondLst>
                                        </p:cTn>
                                        <p:tgtEl>
                                          <p:spTgt spid="352"/>
                                        </p:tgtEl>
                                        <p:attrNameLst>
                                          <p:attrName>style.visibility</p:attrName>
                                        </p:attrNameLst>
                                      </p:cBhvr>
                                      <p:to>
                                        <p:strVal val="visible"/>
                                      </p:to>
                                    </p:set>
                                  </p:childTnLst>
                                </p:cTn>
                              </p:par>
                            </p:childTnLst>
                          </p:cTn>
                        </p:par>
                        <p:par>
                          <p:cTn id="420" fill="hold">
                            <p:stCondLst>
                              <p:cond delay="58000"/>
                            </p:stCondLst>
                            <p:childTnLst>
                              <p:par>
                                <p:cTn id="421" presetID="1" presetClass="entr" presetSubtype="0" fill="hold" grpId="0" nodeType="afterEffect">
                                  <p:stCondLst>
                                    <p:cond delay="1000"/>
                                  </p:stCondLst>
                                  <p:childTnLst>
                                    <p:set>
                                      <p:cBhvr>
                                        <p:cTn id="422" dur="1" fill="hold">
                                          <p:stCondLst>
                                            <p:cond delay="0"/>
                                          </p:stCondLst>
                                        </p:cTn>
                                        <p:tgtEl>
                                          <p:spTgt spid="353"/>
                                        </p:tgtEl>
                                        <p:attrNameLst>
                                          <p:attrName>style.visibility</p:attrName>
                                        </p:attrNameLst>
                                      </p:cBhvr>
                                      <p:to>
                                        <p:strVal val="visible"/>
                                      </p:to>
                                    </p:set>
                                  </p:childTnLst>
                                </p:cTn>
                              </p:par>
                            </p:childTnLst>
                          </p:cTn>
                        </p:par>
                        <p:par>
                          <p:cTn id="423" fill="hold">
                            <p:stCondLst>
                              <p:cond delay="59000"/>
                            </p:stCondLst>
                            <p:childTnLst>
                              <p:par>
                                <p:cTn id="424" presetID="1" presetClass="entr" presetSubtype="0" fill="hold" grpId="0" nodeType="afterEffect">
                                  <p:stCondLst>
                                    <p:cond delay="1000"/>
                                  </p:stCondLst>
                                  <p:childTnLst>
                                    <p:set>
                                      <p:cBhvr>
                                        <p:cTn id="425" dur="1" fill="hold">
                                          <p:stCondLst>
                                            <p:cond delay="0"/>
                                          </p:stCondLst>
                                        </p:cTn>
                                        <p:tgtEl>
                                          <p:spTgt spid="354"/>
                                        </p:tgtEl>
                                        <p:attrNameLst>
                                          <p:attrName>style.visibility</p:attrName>
                                        </p:attrNameLst>
                                      </p:cBhvr>
                                      <p:to>
                                        <p:strVal val="visible"/>
                                      </p:to>
                                    </p:set>
                                  </p:childTnLst>
                                </p:cTn>
                              </p:par>
                            </p:childTnLst>
                          </p:cTn>
                        </p:par>
                        <p:par>
                          <p:cTn id="426" fill="hold">
                            <p:stCondLst>
                              <p:cond delay="60000"/>
                            </p:stCondLst>
                            <p:childTnLst>
                              <p:par>
                                <p:cTn id="427" presetID="1" presetClass="entr" presetSubtype="0" fill="hold" nodeType="afterEffect">
                                  <p:stCondLst>
                                    <p:cond delay="0"/>
                                  </p:stCondLst>
                                  <p:childTnLst>
                                    <p:set>
                                      <p:cBhvr>
                                        <p:cTn id="428" dur="1" fill="hold">
                                          <p:stCondLst>
                                            <p:cond delay="0"/>
                                          </p:stCondLst>
                                        </p:cTn>
                                        <p:tgtEl>
                                          <p:spTgt spid="355"/>
                                        </p:tgtEl>
                                        <p:attrNameLst>
                                          <p:attrName>style.visibility</p:attrName>
                                        </p:attrNameLst>
                                      </p:cBhvr>
                                      <p:to>
                                        <p:strVal val="visible"/>
                                      </p:to>
                                    </p:set>
                                  </p:childTnLst>
                                </p:cTn>
                              </p:par>
                            </p:childTnLst>
                          </p:cTn>
                        </p:par>
                      </p:childTnLst>
                    </p:cTn>
                  </p:par>
                </p:childTnLst>
              </p:cTn>
              <p:nextCondLst>
                <p:cond evt="onClick" delay="0">
                  <p:tgtEl>
                    <p:spTgt spid="292"/>
                  </p:tgtEl>
                </p:cond>
              </p:nextCondLst>
            </p:seq>
          </p:childTnLst>
        </p:cTn>
      </p:par>
    </p:tnLst>
    <p:bldLst>
      <p:bldP spid="223" grpId="0"/>
      <p:bldP spid="224" grpId="0"/>
      <p:bldP spid="225" grpId="0"/>
      <p:bldP spid="228" grpId="0"/>
      <p:bldP spid="229" grpId="0"/>
      <p:bldP spid="230" grpId="0"/>
      <p:bldP spid="233" grpId="0"/>
      <p:bldP spid="234" grpId="0"/>
      <p:bldP spid="235" grpId="0"/>
      <p:bldP spid="238" grpId="0"/>
      <p:bldP spid="239" grpId="0"/>
      <p:bldP spid="240" grpId="0"/>
      <p:bldP spid="243" grpId="0"/>
      <p:bldP spid="244" grpId="0"/>
      <p:bldP spid="245" grpId="0"/>
      <p:bldP spid="248" grpId="0"/>
      <p:bldP spid="249" grpId="0"/>
      <p:bldP spid="250" grpId="0"/>
      <p:bldP spid="210" grpId="0" animBg="1"/>
      <p:bldP spid="210" grpId="1" animBg="1"/>
      <p:bldP spid="210" grpId="2" animBg="1"/>
      <p:bldP spid="210" grpId="3" animBg="1"/>
      <p:bldP spid="210" grpId="4" animBg="1"/>
      <p:bldP spid="210" grpId="5" animBg="1"/>
      <p:bldP spid="210" grpId="6" animBg="1"/>
      <p:bldP spid="210" grpId="7" animBg="1"/>
      <p:bldP spid="210" grpId="8" animBg="1"/>
      <p:bldP spid="210" grpId="9" animBg="1"/>
      <p:bldP spid="210" grpId="10" animBg="1"/>
      <p:bldP spid="210" grpId="11" animBg="1"/>
      <p:bldP spid="210" grpId="12" animBg="1"/>
      <p:bldP spid="210" grpId="13" animBg="1"/>
      <p:bldP spid="210" grpId="14" animBg="1"/>
      <p:bldP spid="210" grpId="15" animBg="1"/>
      <p:bldP spid="210" grpId="16" animBg="1"/>
      <p:bldP spid="210" grpId="17" animBg="1"/>
      <p:bldP spid="210" grpId="18" animBg="1"/>
      <p:bldP spid="210" grpId="19" animBg="1"/>
      <p:bldP spid="210" grpId="20" animBg="1"/>
      <p:bldP spid="210" grpId="21" animBg="1"/>
      <p:bldP spid="210" grpId="22" animBg="1"/>
      <p:bldP spid="210" grpId="23" animBg="1"/>
      <p:bldP spid="210" grpId="24" animBg="1"/>
      <p:bldP spid="210" grpId="25" animBg="1"/>
      <p:bldP spid="210" grpId="26" animBg="1"/>
      <p:bldP spid="210" grpId="27" animBg="1"/>
      <p:bldP spid="210" grpId="28" animBg="1"/>
      <p:bldP spid="210" grpId="29" animBg="1"/>
      <p:bldP spid="210" grpId="30" animBg="1"/>
      <p:bldP spid="210" grpId="31" animBg="1"/>
      <p:bldP spid="210" grpId="32" animBg="1"/>
      <p:bldP spid="210" grpId="33" animBg="1"/>
      <p:bldP spid="210" grpId="34" animBg="1"/>
      <p:bldP spid="210" grpId="35"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2"/>
          <a:srcRect t="233"/>
          <a:stretch>
            <a:fillRect/>
          </a:stretch>
        </p:blipFill>
        <p:spPr>
          <a:xfrm>
            <a:off x="568325" y="1543050"/>
            <a:ext cx="7940675" cy="4730750"/>
          </a:xfrm>
          <a:prstGeom prst="rect">
            <a:avLst/>
          </a:prstGeom>
          <a:noFill/>
          <a:ln w="9525">
            <a:noFill/>
          </a:ln>
        </p:spPr>
      </p:pic>
      <p:grpSp>
        <p:nvGrpSpPr>
          <p:cNvPr id="17411" name="Group 2"/>
          <p:cNvGrpSpPr/>
          <p:nvPr/>
        </p:nvGrpSpPr>
        <p:grpSpPr>
          <a:xfrm>
            <a:off x="1054100" y="2090738"/>
            <a:ext cx="6861175" cy="3635375"/>
            <a:chOff x="1111250" y="2401525"/>
            <a:chExt cx="5572125" cy="2952750"/>
          </a:xfrm>
        </p:grpSpPr>
        <p:pic>
          <p:nvPicPr>
            <p:cNvPr id="17523" name="Picture 271"/>
            <p:cNvPicPr>
              <a:picLocks noChangeAspect="1"/>
            </p:cNvPicPr>
            <p:nvPr/>
          </p:nvPicPr>
          <p:blipFill>
            <a:blip r:embed="rId3"/>
            <a:stretch>
              <a:fillRect/>
            </a:stretch>
          </p:blipFill>
          <p:spPr>
            <a:xfrm>
              <a:off x="5799138" y="2401525"/>
              <a:ext cx="884237" cy="2870200"/>
            </a:xfrm>
            <a:prstGeom prst="rect">
              <a:avLst/>
            </a:prstGeom>
            <a:noFill/>
            <a:ln w="9525">
              <a:noFill/>
            </a:ln>
          </p:spPr>
        </p:pic>
        <p:pic>
          <p:nvPicPr>
            <p:cNvPr id="17524" name="Picture 272"/>
            <p:cNvPicPr>
              <a:picLocks noChangeAspect="1"/>
            </p:cNvPicPr>
            <p:nvPr/>
          </p:nvPicPr>
          <p:blipFill>
            <a:blip r:embed="rId4"/>
            <a:stretch>
              <a:fillRect/>
            </a:stretch>
          </p:blipFill>
          <p:spPr>
            <a:xfrm>
              <a:off x="5129213" y="2488837"/>
              <a:ext cx="884237" cy="2865438"/>
            </a:xfrm>
            <a:prstGeom prst="rect">
              <a:avLst/>
            </a:prstGeom>
            <a:noFill/>
            <a:ln w="9525">
              <a:noFill/>
            </a:ln>
          </p:spPr>
        </p:pic>
        <p:pic>
          <p:nvPicPr>
            <p:cNvPr id="17525" name="Picture 273"/>
            <p:cNvPicPr>
              <a:picLocks noChangeAspect="1"/>
            </p:cNvPicPr>
            <p:nvPr/>
          </p:nvPicPr>
          <p:blipFill>
            <a:blip r:embed="rId3"/>
            <a:stretch>
              <a:fillRect/>
            </a:stretch>
          </p:blipFill>
          <p:spPr>
            <a:xfrm>
              <a:off x="4460875" y="2401525"/>
              <a:ext cx="882650" cy="2870200"/>
            </a:xfrm>
            <a:prstGeom prst="rect">
              <a:avLst/>
            </a:prstGeom>
            <a:noFill/>
            <a:ln w="9525">
              <a:noFill/>
            </a:ln>
          </p:spPr>
        </p:pic>
        <p:pic>
          <p:nvPicPr>
            <p:cNvPr id="17526" name="Picture 274"/>
            <p:cNvPicPr>
              <a:picLocks noChangeAspect="1"/>
            </p:cNvPicPr>
            <p:nvPr/>
          </p:nvPicPr>
          <p:blipFill>
            <a:blip r:embed="rId4"/>
            <a:stretch>
              <a:fillRect/>
            </a:stretch>
          </p:blipFill>
          <p:spPr>
            <a:xfrm>
              <a:off x="3790950" y="2488837"/>
              <a:ext cx="884238" cy="2865438"/>
            </a:xfrm>
            <a:prstGeom prst="rect">
              <a:avLst/>
            </a:prstGeom>
            <a:noFill/>
            <a:ln w="9525">
              <a:noFill/>
            </a:ln>
          </p:spPr>
        </p:pic>
        <p:pic>
          <p:nvPicPr>
            <p:cNvPr id="17527" name="Picture 275"/>
            <p:cNvPicPr>
              <a:picLocks noChangeAspect="1"/>
            </p:cNvPicPr>
            <p:nvPr/>
          </p:nvPicPr>
          <p:blipFill>
            <a:blip r:embed="rId3"/>
            <a:stretch>
              <a:fillRect/>
            </a:stretch>
          </p:blipFill>
          <p:spPr>
            <a:xfrm>
              <a:off x="3121025" y="2401525"/>
              <a:ext cx="884238" cy="2870200"/>
            </a:xfrm>
            <a:prstGeom prst="rect">
              <a:avLst/>
            </a:prstGeom>
            <a:noFill/>
            <a:ln w="9525">
              <a:noFill/>
            </a:ln>
          </p:spPr>
        </p:pic>
        <p:pic>
          <p:nvPicPr>
            <p:cNvPr id="17528" name="Picture 276"/>
            <p:cNvPicPr>
              <a:picLocks noChangeAspect="1"/>
            </p:cNvPicPr>
            <p:nvPr/>
          </p:nvPicPr>
          <p:blipFill>
            <a:blip r:embed="rId4"/>
            <a:stretch>
              <a:fillRect/>
            </a:stretch>
          </p:blipFill>
          <p:spPr>
            <a:xfrm>
              <a:off x="2451100" y="2488837"/>
              <a:ext cx="884238" cy="2865438"/>
            </a:xfrm>
            <a:prstGeom prst="rect">
              <a:avLst/>
            </a:prstGeom>
            <a:noFill/>
            <a:ln w="9525">
              <a:noFill/>
            </a:ln>
          </p:spPr>
        </p:pic>
        <p:pic>
          <p:nvPicPr>
            <p:cNvPr id="17529" name="Picture 277"/>
            <p:cNvPicPr>
              <a:picLocks noChangeAspect="1"/>
            </p:cNvPicPr>
            <p:nvPr/>
          </p:nvPicPr>
          <p:blipFill>
            <a:blip r:embed="rId3"/>
            <a:stretch>
              <a:fillRect/>
            </a:stretch>
          </p:blipFill>
          <p:spPr>
            <a:xfrm>
              <a:off x="1781175" y="2401525"/>
              <a:ext cx="884238" cy="2870200"/>
            </a:xfrm>
            <a:prstGeom prst="rect">
              <a:avLst/>
            </a:prstGeom>
            <a:noFill/>
            <a:ln w="9525">
              <a:noFill/>
            </a:ln>
          </p:spPr>
        </p:pic>
        <p:pic>
          <p:nvPicPr>
            <p:cNvPr id="17530" name="Picture 278"/>
            <p:cNvPicPr>
              <a:picLocks noChangeAspect="1"/>
            </p:cNvPicPr>
            <p:nvPr/>
          </p:nvPicPr>
          <p:blipFill>
            <a:blip r:embed="rId4"/>
            <a:srcRect b="76497"/>
            <a:stretch>
              <a:fillRect/>
            </a:stretch>
          </p:blipFill>
          <p:spPr>
            <a:xfrm>
              <a:off x="1111250" y="3573571"/>
              <a:ext cx="884238" cy="673463"/>
            </a:xfrm>
            <a:prstGeom prst="rect">
              <a:avLst/>
            </a:prstGeom>
            <a:noFill/>
            <a:ln w="9525">
              <a:noFill/>
            </a:ln>
          </p:spPr>
        </p:pic>
      </p:grpSp>
      <p:sp>
        <p:nvSpPr>
          <p:cNvPr id="2" name="correct 1"/>
          <p:cNvSpPr/>
          <p:nvPr/>
        </p:nvSpPr>
        <p:spPr>
          <a:xfrm>
            <a:off x="1328738" y="36718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22" name="correct 1"/>
          <p:cNvSpPr/>
          <p:nvPr/>
        </p:nvSpPr>
        <p:spPr>
          <a:xfrm>
            <a:off x="2112963" y="49625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x</a:t>
            </a:r>
          </a:p>
        </p:txBody>
      </p:sp>
      <p:sp>
        <p:nvSpPr>
          <p:cNvPr id="223" name="Oval 222"/>
          <p:cNvSpPr/>
          <p:nvPr/>
        </p:nvSpPr>
        <p:spPr>
          <a:xfrm>
            <a:off x="2184400"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j</a:t>
            </a:r>
          </a:p>
        </p:txBody>
      </p:sp>
      <p:sp>
        <p:nvSpPr>
          <p:cNvPr id="224" name="Oval 223"/>
          <p:cNvSpPr/>
          <p:nvPr/>
        </p:nvSpPr>
        <p:spPr>
          <a:xfrm>
            <a:off x="2157413"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25" name="Oval 224"/>
          <p:cNvSpPr/>
          <p:nvPr/>
        </p:nvSpPr>
        <p:spPr>
          <a:xfrm>
            <a:off x="2119313" y="23447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27" name="correct 1"/>
          <p:cNvSpPr/>
          <p:nvPr/>
        </p:nvSpPr>
        <p:spPr>
          <a:xfrm>
            <a:off x="3008313" y="49323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p</a:t>
            </a:r>
          </a:p>
        </p:txBody>
      </p:sp>
      <p:sp>
        <p:nvSpPr>
          <p:cNvPr id="228" name="Oval 227"/>
          <p:cNvSpPr/>
          <p:nvPr/>
        </p:nvSpPr>
        <p:spPr>
          <a:xfrm>
            <a:off x="2922588"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29" name="Oval 228"/>
          <p:cNvSpPr/>
          <p:nvPr/>
        </p:nvSpPr>
        <p:spPr>
          <a:xfrm>
            <a:off x="2984500" y="23574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30" name="Oval 229"/>
          <p:cNvSpPr/>
          <p:nvPr/>
        </p:nvSpPr>
        <p:spPr>
          <a:xfrm>
            <a:off x="2925763" y="4095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32" name="correct 1"/>
          <p:cNvSpPr/>
          <p:nvPr/>
        </p:nvSpPr>
        <p:spPr>
          <a:xfrm>
            <a:off x="3827463" y="32210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33" name="Oval 232"/>
          <p:cNvSpPr/>
          <p:nvPr/>
        </p:nvSpPr>
        <p:spPr>
          <a:xfrm>
            <a:off x="3816350" y="41052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s</a:t>
            </a:r>
          </a:p>
        </p:txBody>
      </p:sp>
      <p:sp>
        <p:nvSpPr>
          <p:cNvPr id="234" name="Oval 233"/>
          <p:cNvSpPr/>
          <p:nvPr/>
        </p:nvSpPr>
        <p:spPr>
          <a:xfrm>
            <a:off x="3811588" y="23495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m</a:t>
            </a:r>
          </a:p>
        </p:txBody>
      </p:sp>
      <p:sp>
        <p:nvSpPr>
          <p:cNvPr id="235" name="Oval 234"/>
          <p:cNvSpPr/>
          <p:nvPr/>
        </p:nvSpPr>
        <p:spPr>
          <a:xfrm>
            <a:off x="3768725"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t</a:t>
            </a:r>
          </a:p>
        </p:txBody>
      </p:sp>
      <p:sp>
        <p:nvSpPr>
          <p:cNvPr id="237" name="correct 1"/>
          <p:cNvSpPr/>
          <p:nvPr/>
        </p:nvSpPr>
        <p:spPr>
          <a:xfrm>
            <a:off x="4630738" y="23034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s</a:t>
            </a:r>
          </a:p>
        </p:txBody>
      </p:sp>
      <p:sp>
        <p:nvSpPr>
          <p:cNvPr id="238" name="Oval 237"/>
          <p:cNvSpPr/>
          <p:nvPr/>
        </p:nvSpPr>
        <p:spPr>
          <a:xfrm>
            <a:off x="4584700"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39" name="Oval 238"/>
          <p:cNvSpPr/>
          <p:nvPr/>
        </p:nvSpPr>
        <p:spPr>
          <a:xfrm>
            <a:off x="4578350"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40" name="Oval 239"/>
          <p:cNvSpPr/>
          <p:nvPr/>
        </p:nvSpPr>
        <p:spPr>
          <a:xfrm>
            <a:off x="4641850"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n</a:t>
            </a:r>
          </a:p>
        </p:txBody>
      </p:sp>
      <p:sp>
        <p:nvSpPr>
          <p:cNvPr id="242" name="correct 1"/>
          <p:cNvSpPr/>
          <p:nvPr/>
        </p:nvSpPr>
        <p:spPr>
          <a:xfrm>
            <a:off x="5462588" y="41132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43" name="Oval 242"/>
          <p:cNvSpPr/>
          <p:nvPr/>
        </p:nvSpPr>
        <p:spPr>
          <a:xfrm>
            <a:off x="5461000"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44" name="Oval 243"/>
          <p:cNvSpPr/>
          <p:nvPr/>
        </p:nvSpPr>
        <p:spPr>
          <a:xfrm>
            <a:off x="5430838" y="49418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p</a:t>
            </a:r>
          </a:p>
        </p:txBody>
      </p:sp>
      <p:sp>
        <p:nvSpPr>
          <p:cNvPr id="245" name="Oval 244"/>
          <p:cNvSpPr/>
          <p:nvPr/>
        </p:nvSpPr>
        <p:spPr>
          <a:xfrm>
            <a:off x="5418138" y="23669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z</a:t>
            </a:r>
          </a:p>
        </p:txBody>
      </p:sp>
      <p:sp>
        <p:nvSpPr>
          <p:cNvPr id="247" name="correct 1"/>
          <p:cNvSpPr/>
          <p:nvPr/>
        </p:nvSpPr>
        <p:spPr>
          <a:xfrm>
            <a:off x="6230938" y="31734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48" name="Oval 247"/>
          <p:cNvSpPr/>
          <p:nvPr/>
        </p:nvSpPr>
        <p:spPr>
          <a:xfrm>
            <a:off x="6294438" y="2365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l</a:t>
            </a:r>
          </a:p>
        </p:txBody>
      </p:sp>
      <p:sp>
        <p:nvSpPr>
          <p:cNvPr id="249" name="Oval 248"/>
          <p:cNvSpPr/>
          <p:nvPr/>
        </p:nvSpPr>
        <p:spPr>
          <a:xfrm>
            <a:off x="6240463"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50" name="Oval 249"/>
          <p:cNvSpPr/>
          <p:nvPr/>
        </p:nvSpPr>
        <p:spPr>
          <a:xfrm>
            <a:off x="6243638"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v</a:t>
            </a:r>
          </a:p>
        </p:txBody>
      </p:sp>
      <p:sp>
        <p:nvSpPr>
          <p:cNvPr id="252" name="correct last"/>
          <p:cNvSpPr/>
          <p:nvPr/>
        </p:nvSpPr>
        <p:spPr>
          <a:xfrm>
            <a:off x="7051675" y="49498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53" name="Oval 252"/>
          <p:cNvSpPr/>
          <p:nvPr/>
        </p:nvSpPr>
        <p:spPr>
          <a:xfrm>
            <a:off x="7119938"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54" name="Oval 253"/>
          <p:cNvSpPr/>
          <p:nvPr/>
        </p:nvSpPr>
        <p:spPr>
          <a:xfrm>
            <a:off x="7119938" y="23733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55" name="Oval 254"/>
          <p:cNvSpPr/>
          <p:nvPr/>
        </p:nvSpPr>
        <p:spPr>
          <a:xfrm>
            <a:off x="7112000" y="41195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h</a:t>
            </a:r>
          </a:p>
        </p:txBody>
      </p:sp>
      <p:sp>
        <p:nvSpPr>
          <p:cNvPr id="17441" name="Rectangle 53"/>
          <p:cNvSpPr/>
          <p:nvPr/>
        </p:nvSpPr>
        <p:spPr>
          <a:xfrm>
            <a:off x="538163" y="711200"/>
            <a:ext cx="6064250" cy="70643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sz="2000" b="1" dirty="0">
                <a:solidFill>
                  <a:schemeClr val="tx1"/>
                </a:solidFill>
              </a:rPr>
              <a:t>Clue: </a:t>
            </a:r>
            <a:r>
              <a:rPr lang="en-GB" altLang="en-US" sz="2000" dirty="0">
                <a:solidFill>
                  <a:schemeClr val="tx1"/>
                </a:solidFill>
              </a:rPr>
              <a:t>the state of having no protection against or cover from.</a:t>
            </a:r>
          </a:p>
        </p:txBody>
      </p:sp>
      <p:sp>
        <p:nvSpPr>
          <p:cNvPr id="210" name="Rectangle 1"/>
          <p:cNvSpPr/>
          <p:nvPr/>
        </p:nvSpPr>
        <p:spPr>
          <a:xfrm>
            <a:off x="577850" y="1497013"/>
            <a:ext cx="7985125" cy="4822825"/>
          </a:xfrm>
          <a:prstGeom prst="rect">
            <a:avLst/>
          </a:prstGeom>
          <a:solidFill>
            <a:srgbClr val="EB8634"/>
          </a:solid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3600" b="1" dirty="0">
                <a:solidFill>
                  <a:srgbClr val="FFFFFF"/>
                </a:solidFill>
              </a:rPr>
              <a:t>Incorrect Letter! </a:t>
            </a:r>
          </a:p>
          <a:p>
            <a:pPr marL="0" lvl="0" indent="0" algn="ctr" eaLnBrk="1" hangingPunct="1">
              <a:lnSpc>
                <a:spcPct val="100000"/>
              </a:lnSpc>
              <a:spcBef>
                <a:spcPct val="0"/>
              </a:spcBef>
              <a:buFontTx/>
              <a:buNone/>
            </a:pPr>
            <a:r>
              <a:rPr lang="en-GB" altLang="en-US" sz="2400" dirty="0">
                <a:solidFill>
                  <a:srgbClr val="FFFFFF"/>
                </a:solidFill>
              </a:rPr>
              <a:t>Please wait five seconds</a:t>
            </a:r>
          </a:p>
        </p:txBody>
      </p:sp>
      <p:sp>
        <p:nvSpPr>
          <p:cNvPr id="137"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Start</a:t>
            </a:r>
          </a:p>
        </p:txBody>
      </p:sp>
      <p:sp>
        <p:nvSpPr>
          <p:cNvPr id="138"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139" name="6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140" name="5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0:59</a:t>
            </a:r>
          </a:p>
        </p:txBody>
      </p:sp>
      <p:sp>
        <p:nvSpPr>
          <p:cNvPr id="141" name="5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0:58</a:t>
            </a:r>
          </a:p>
        </p:txBody>
      </p:sp>
      <p:sp>
        <p:nvSpPr>
          <p:cNvPr id="142" name="5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0:57</a:t>
            </a:r>
          </a:p>
        </p:txBody>
      </p:sp>
      <p:sp>
        <p:nvSpPr>
          <p:cNvPr id="143" name="5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0:56</a:t>
            </a:r>
          </a:p>
        </p:txBody>
      </p:sp>
      <p:sp>
        <p:nvSpPr>
          <p:cNvPr id="144" name="5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0:55</a:t>
            </a:r>
          </a:p>
        </p:txBody>
      </p:sp>
      <p:sp>
        <p:nvSpPr>
          <p:cNvPr id="145" name="5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0:54</a:t>
            </a:r>
          </a:p>
        </p:txBody>
      </p:sp>
      <p:sp>
        <p:nvSpPr>
          <p:cNvPr id="146" name="5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0:53</a:t>
            </a:r>
          </a:p>
        </p:txBody>
      </p:sp>
      <p:sp>
        <p:nvSpPr>
          <p:cNvPr id="147" name="5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0:52</a:t>
            </a:r>
          </a:p>
        </p:txBody>
      </p:sp>
      <p:sp>
        <p:nvSpPr>
          <p:cNvPr id="148" name="5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0:51</a:t>
            </a:r>
          </a:p>
        </p:txBody>
      </p:sp>
      <p:sp>
        <p:nvSpPr>
          <p:cNvPr id="149" name="5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0:50</a:t>
            </a:r>
          </a:p>
        </p:txBody>
      </p:sp>
      <p:sp>
        <p:nvSpPr>
          <p:cNvPr id="150" name="4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0:49</a:t>
            </a:r>
          </a:p>
        </p:txBody>
      </p:sp>
      <p:sp>
        <p:nvSpPr>
          <p:cNvPr id="151" name="4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0:48</a:t>
            </a:r>
          </a:p>
        </p:txBody>
      </p:sp>
      <p:sp>
        <p:nvSpPr>
          <p:cNvPr id="152" name="4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0:47</a:t>
            </a:r>
          </a:p>
        </p:txBody>
      </p:sp>
      <p:sp>
        <p:nvSpPr>
          <p:cNvPr id="153" name="4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0:46</a:t>
            </a:r>
          </a:p>
        </p:txBody>
      </p:sp>
      <p:sp>
        <p:nvSpPr>
          <p:cNvPr id="154" name="4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0:45</a:t>
            </a:r>
          </a:p>
        </p:txBody>
      </p:sp>
      <p:sp>
        <p:nvSpPr>
          <p:cNvPr id="155" name="4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0:44</a:t>
            </a:r>
          </a:p>
        </p:txBody>
      </p:sp>
      <p:sp>
        <p:nvSpPr>
          <p:cNvPr id="156" name="4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0:43</a:t>
            </a:r>
          </a:p>
        </p:txBody>
      </p:sp>
      <p:sp>
        <p:nvSpPr>
          <p:cNvPr id="157" name="4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0:42</a:t>
            </a:r>
          </a:p>
        </p:txBody>
      </p:sp>
      <p:sp>
        <p:nvSpPr>
          <p:cNvPr id="158" name="4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0:41</a:t>
            </a:r>
          </a:p>
        </p:txBody>
      </p:sp>
      <p:sp>
        <p:nvSpPr>
          <p:cNvPr id="15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0:40</a:t>
            </a:r>
          </a:p>
        </p:txBody>
      </p:sp>
      <p:sp>
        <p:nvSpPr>
          <p:cNvPr id="16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0:39</a:t>
            </a:r>
          </a:p>
        </p:txBody>
      </p:sp>
      <p:sp>
        <p:nvSpPr>
          <p:cNvPr id="16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0:38</a:t>
            </a:r>
          </a:p>
        </p:txBody>
      </p:sp>
      <p:sp>
        <p:nvSpPr>
          <p:cNvPr id="16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0:37</a:t>
            </a:r>
          </a:p>
        </p:txBody>
      </p:sp>
      <p:sp>
        <p:nvSpPr>
          <p:cNvPr id="16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0:36</a:t>
            </a:r>
          </a:p>
        </p:txBody>
      </p:sp>
      <p:sp>
        <p:nvSpPr>
          <p:cNvPr id="16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0:35</a:t>
            </a:r>
          </a:p>
        </p:txBody>
      </p:sp>
      <p:sp>
        <p:nvSpPr>
          <p:cNvPr id="16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0:34</a:t>
            </a:r>
          </a:p>
        </p:txBody>
      </p:sp>
      <p:sp>
        <p:nvSpPr>
          <p:cNvPr id="16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0:33</a:t>
            </a:r>
          </a:p>
        </p:txBody>
      </p:sp>
      <p:sp>
        <p:nvSpPr>
          <p:cNvPr id="16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0:32</a:t>
            </a:r>
          </a:p>
        </p:txBody>
      </p:sp>
      <p:sp>
        <p:nvSpPr>
          <p:cNvPr id="16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0:31</a:t>
            </a:r>
          </a:p>
        </p:txBody>
      </p:sp>
      <p:sp>
        <p:nvSpPr>
          <p:cNvPr id="16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0:30</a:t>
            </a:r>
          </a:p>
        </p:txBody>
      </p:sp>
      <p:sp>
        <p:nvSpPr>
          <p:cNvPr id="17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0:29</a:t>
            </a:r>
          </a:p>
        </p:txBody>
      </p:sp>
      <p:sp>
        <p:nvSpPr>
          <p:cNvPr id="17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0:28</a:t>
            </a:r>
          </a:p>
        </p:txBody>
      </p:sp>
      <p:sp>
        <p:nvSpPr>
          <p:cNvPr id="17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0:27</a:t>
            </a:r>
          </a:p>
        </p:txBody>
      </p:sp>
      <p:sp>
        <p:nvSpPr>
          <p:cNvPr id="17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0:26</a:t>
            </a:r>
          </a:p>
        </p:txBody>
      </p:sp>
      <p:sp>
        <p:nvSpPr>
          <p:cNvPr id="17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0:25</a:t>
            </a:r>
          </a:p>
        </p:txBody>
      </p:sp>
      <p:sp>
        <p:nvSpPr>
          <p:cNvPr id="17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0:24</a:t>
            </a:r>
          </a:p>
        </p:txBody>
      </p:sp>
      <p:sp>
        <p:nvSpPr>
          <p:cNvPr id="17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0:23</a:t>
            </a:r>
          </a:p>
        </p:txBody>
      </p:sp>
      <p:sp>
        <p:nvSpPr>
          <p:cNvPr id="17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0:22</a:t>
            </a:r>
          </a:p>
        </p:txBody>
      </p:sp>
      <p:sp>
        <p:nvSpPr>
          <p:cNvPr id="17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0:21</a:t>
            </a:r>
          </a:p>
        </p:txBody>
      </p:sp>
      <p:sp>
        <p:nvSpPr>
          <p:cNvPr id="17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0:20</a:t>
            </a:r>
          </a:p>
        </p:txBody>
      </p:sp>
      <p:sp>
        <p:nvSpPr>
          <p:cNvPr id="18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0:19</a:t>
            </a:r>
          </a:p>
        </p:txBody>
      </p:sp>
      <p:sp>
        <p:nvSpPr>
          <p:cNvPr id="18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0:18</a:t>
            </a:r>
          </a:p>
        </p:txBody>
      </p:sp>
      <p:sp>
        <p:nvSpPr>
          <p:cNvPr id="18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0:17</a:t>
            </a:r>
          </a:p>
        </p:txBody>
      </p:sp>
      <p:sp>
        <p:nvSpPr>
          <p:cNvPr id="18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0:16</a:t>
            </a:r>
          </a:p>
        </p:txBody>
      </p:sp>
      <p:sp>
        <p:nvSpPr>
          <p:cNvPr id="18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0:15</a:t>
            </a:r>
          </a:p>
        </p:txBody>
      </p:sp>
      <p:sp>
        <p:nvSpPr>
          <p:cNvPr id="18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0:14</a:t>
            </a:r>
          </a:p>
        </p:txBody>
      </p:sp>
      <p:sp>
        <p:nvSpPr>
          <p:cNvPr id="18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0:13</a:t>
            </a:r>
          </a:p>
        </p:txBody>
      </p:sp>
      <p:sp>
        <p:nvSpPr>
          <p:cNvPr id="18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0:12</a:t>
            </a:r>
          </a:p>
        </p:txBody>
      </p:sp>
      <p:sp>
        <p:nvSpPr>
          <p:cNvPr id="18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0:11</a:t>
            </a:r>
          </a:p>
        </p:txBody>
      </p:sp>
      <p:sp>
        <p:nvSpPr>
          <p:cNvPr id="18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0:10</a:t>
            </a:r>
          </a:p>
        </p:txBody>
      </p:sp>
      <p:sp>
        <p:nvSpPr>
          <p:cNvPr id="19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0:09</a:t>
            </a:r>
          </a:p>
        </p:txBody>
      </p:sp>
      <p:sp>
        <p:nvSpPr>
          <p:cNvPr id="19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0:08</a:t>
            </a:r>
          </a:p>
        </p:txBody>
      </p:sp>
      <p:sp>
        <p:nvSpPr>
          <p:cNvPr id="19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0:07</a:t>
            </a:r>
          </a:p>
        </p:txBody>
      </p:sp>
      <p:sp>
        <p:nvSpPr>
          <p:cNvPr id="19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0:06</a:t>
            </a:r>
          </a:p>
        </p:txBody>
      </p:sp>
      <p:sp>
        <p:nvSpPr>
          <p:cNvPr id="19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0:05</a:t>
            </a:r>
          </a:p>
        </p:txBody>
      </p:sp>
      <p:sp>
        <p:nvSpPr>
          <p:cNvPr id="19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0:04</a:t>
            </a:r>
          </a:p>
        </p:txBody>
      </p:sp>
      <p:sp>
        <p:nvSpPr>
          <p:cNvPr id="19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0:03</a:t>
            </a:r>
          </a:p>
        </p:txBody>
      </p:sp>
      <p:sp>
        <p:nvSpPr>
          <p:cNvPr id="19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0:02</a:t>
            </a:r>
          </a:p>
        </p:txBody>
      </p:sp>
      <p:sp>
        <p:nvSpPr>
          <p:cNvPr id="19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0:01</a:t>
            </a:r>
          </a:p>
        </p:txBody>
      </p:sp>
      <p:sp>
        <p:nvSpPr>
          <p:cNvPr id="199" name="Times Up!"/>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Time’s up!</a:t>
            </a:r>
          </a:p>
        </p:txBody>
      </p:sp>
      <p:grpSp>
        <p:nvGrpSpPr>
          <p:cNvPr id="4" name="Group 3"/>
          <p:cNvGrpSpPr/>
          <p:nvPr/>
        </p:nvGrpSpPr>
        <p:grpSpPr>
          <a:xfrm>
            <a:off x="568325" y="657225"/>
            <a:ext cx="7993063" cy="5670550"/>
            <a:chOff x="-8217650" y="2925933"/>
            <a:chExt cx="7992214" cy="5669282"/>
          </a:xfrm>
        </p:grpSpPr>
        <p:grpSp>
          <p:nvGrpSpPr>
            <p:cNvPr id="17518" name="Group 131"/>
            <p:cNvGrpSpPr/>
            <p:nvPr/>
          </p:nvGrpSpPr>
          <p:grpSpPr>
            <a:xfrm>
              <a:off x="-8217650" y="2925933"/>
              <a:ext cx="7992214" cy="5669282"/>
              <a:chOff x="-8143674" y="-1681210"/>
              <a:chExt cx="7935064" cy="5669282"/>
            </a:xfrm>
          </p:grpSpPr>
          <p:sp>
            <p:nvSpPr>
              <p:cNvPr id="133" name="Rectangle 132"/>
              <p:cNvSpPr/>
              <p:nvPr/>
            </p:nvSpPr>
            <p:spPr>
              <a:xfrm>
                <a:off x="-8143674" y="-1681210"/>
                <a:ext cx="7935064" cy="56692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7521" name="TextBox 4"/>
              <p:cNvSpPr txBox="1"/>
              <p:nvPr/>
            </p:nvSpPr>
            <p:spPr>
              <a:xfrm>
                <a:off x="-7697542" y="-1365386"/>
                <a:ext cx="3589927" cy="136960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spcAft>
                    <a:spcPts val="600"/>
                  </a:spcAft>
                  <a:buFontTx/>
                  <a:buNone/>
                </a:pPr>
                <a:r>
                  <a:rPr lang="en-GB" altLang="en-US" dirty="0">
                    <a:solidFill>
                      <a:schemeClr val="tx1"/>
                    </a:solidFill>
                    <a:latin typeface="Twinkl SemiBold" pitchFamily="2" charset="0"/>
                  </a:rPr>
                  <a:t>Sorry! You have run out of time and Mr Whoops has slipped and fallen into the rapids!</a:t>
                </a:r>
              </a:p>
              <a:p>
                <a:pPr marL="0" lvl="0" indent="0" algn="ctr" eaLnBrk="1" hangingPunct="1">
                  <a:lnSpc>
                    <a:spcPct val="100000"/>
                  </a:lnSpc>
                  <a:spcBef>
                    <a:spcPct val="0"/>
                  </a:spcBef>
                  <a:spcAft>
                    <a:spcPts val="600"/>
                  </a:spcAft>
                  <a:buFontTx/>
                  <a:buNone/>
                </a:pPr>
                <a:r>
                  <a:rPr lang="en-GB" altLang="en-US" sz="2400" dirty="0">
                    <a:solidFill>
                      <a:schemeClr val="tx1"/>
                    </a:solidFill>
                    <a:latin typeface="Twinkl SemiBold" pitchFamily="2" charset="0"/>
                  </a:rPr>
                  <a:t>The word was </a:t>
                </a:r>
                <a:r>
                  <a:rPr lang="en-GB" altLang="en-US" sz="2400" dirty="0">
                    <a:solidFill>
                      <a:schemeClr val="tx1"/>
                    </a:solidFill>
                    <a:latin typeface="Twinkl ExtraBold" pitchFamily="2" charset="0"/>
                  </a:rPr>
                  <a:t>exposure</a:t>
                </a:r>
                <a:r>
                  <a:rPr lang="en-GB" altLang="en-US" sz="2400" dirty="0">
                    <a:solidFill>
                      <a:schemeClr val="tx1"/>
                    </a:solidFill>
                    <a:latin typeface="Twinkl SemiBold" pitchFamily="2" charset="0"/>
                  </a:rPr>
                  <a:t>!</a:t>
                </a:r>
              </a:p>
            </p:txBody>
          </p:sp>
          <p:pic>
            <p:nvPicPr>
              <p:cNvPr id="17522" name="Picture 134"/>
              <p:cNvPicPr>
                <a:picLocks noChangeAspect="1"/>
              </p:cNvPicPr>
              <p:nvPr/>
            </p:nvPicPr>
            <p:blipFill>
              <a:blip r:embed="rId5"/>
              <a:srcRect b="5646"/>
              <a:stretch>
                <a:fillRect/>
              </a:stretch>
            </p:blipFill>
            <p:spPr>
              <a:xfrm>
                <a:off x="-8143674" y="125702"/>
                <a:ext cx="7935064" cy="3862369"/>
              </a:xfrm>
              <a:prstGeom prst="rect">
                <a:avLst/>
              </a:prstGeom>
              <a:noFill/>
              <a:ln w="9525">
                <a:noFill/>
              </a:ln>
            </p:spPr>
          </p:pic>
        </p:grpSp>
        <p:sp>
          <p:nvSpPr>
            <p:cNvPr id="136" name="Rounded Rectangle 135">
              <a:hlinkClick r:id="rId6" action="ppaction://hlinksldjump"/>
            </p:cNvPr>
            <p:cNvSpPr/>
            <p:nvPr/>
          </p:nvSpPr>
          <p:spPr>
            <a:xfrm>
              <a:off x="-3327082" y="3392554"/>
              <a:ext cx="2655605" cy="831664"/>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grpSp>
        <p:nvGrpSpPr>
          <p:cNvPr id="53" name="Group 52"/>
          <p:cNvGrpSpPr/>
          <p:nvPr/>
        </p:nvGrpSpPr>
        <p:grpSpPr>
          <a:xfrm>
            <a:off x="558800" y="646113"/>
            <a:ext cx="8034338" cy="5673725"/>
            <a:chOff x="-8122602" y="4118345"/>
            <a:chExt cx="7935064" cy="5672857"/>
          </a:xfrm>
        </p:grpSpPr>
        <p:grpSp>
          <p:nvGrpSpPr>
            <p:cNvPr id="17509" name="Group 54"/>
            <p:cNvGrpSpPr/>
            <p:nvPr/>
          </p:nvGrpSpPr>
          <p:grpSpPr>
            <a:xfrm>
              <a:off x="-8122602" y="4118345"/>
              <a:ext cx="7935064" cy="5672857"/>
              <a:chOff x="596900" y="600892"/>
              <a:chExt cx="7935064" cy="5672857"/>
            </a:xfrm>
          </p:grpSpPr>
          <p:sp>
            <p:nvSpPr>
              <p:cNvPr id="57" name="Rectangle 56"/>
              <p:cNvSpPr/>
              <p:nvPr/>
            </p:nvSpPr>
            <p:spPr>
              <a:xfrm>
                <a:off x="596900" y="600892"/>
                <a:ext cx="7935064" cy="5669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7512" name="TextBox 4"/>
              <p:cNvSpPr txBox="1"/>
              <p:nvPr/>
            </p:nvSpPr>
            <p:spPr>
              <a:xfrm>
                <a:off x="881379" y="1040337"/>
                <a:ext cx="413831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dirty="0">
                    <a:solidFill>
                      <a:schemeClr val="tx1"/>
                    </a:solidFill>
                    <a:latin typeface="Twinkl SemiBold" pitchFamily="2" charset="0"/>
                  </a:rPr>
                  <a:t>Congratulations, you spelt the word correctly and helped Mr Whoops cross to the other side of the river safely!</a:t>
                </a:r>
              </a:p>
            </p:txBody>
          </p:sp>
          <p:sp>
            <p:nvSpPr>
              <p:cNvPr id="17513" name="TextBox 4"/>
              <p:cNvSpPr txBox="1"/>
              <p:nvPr/>
            </p:nvSpPr>
            <p:spPr>
              <a:xfrm>
                <a:off x="1426132" y="2519456"/>
                <a:ext cx="3894728" cy="110799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6600" dirty="0">
                    <a:solidFill>
                      <a:schemeClr val="tx1"/>
                    </a:solidFill>
                    <a:latin typeface="Twinkl SemiBold" pitchFamily="2" charset="0"/>
                  </a:rPr>
                  <a:t>exposure</a:t>
                </a:r>
              </a:p>
            </p:txBody>
          </p:sp>
          <p:pic>
            <p:nvPicPr>
              <p:cNvPr id="17514" name="Picture 59"/>
              <p:cNvPicPr>
                <a:picLocks noChangeAspect="1"/>
              </p:cNvPicPr>
              <p:nvPr/>
            </p:nvPicPr>
            <p:blipFill>
              <a:blip r:embed="rId7"/>
              <a:srcRect b="17351"/>
              <a:stretch>
                <a:fillRect/>
              </a:stretch>
            </p:blipFill>
            <p:spPr>
              <a:xfrm flipH="1">
                <a:off x="3749505" y="5698983"/>
                <a:ext cx="1327334" cy="566057"/>
              </a:xfrm>
              <a:prstGeom prst="rect">
                <a:avLst/>
              </a:prstGeom>
              <a:noFill/>
              <a:ln w="9525">
                <a:noFill/>
              </a:ln>
            </p:spPr>
          </p:pic>
          <p:pic>
            <p:nvPicPr>
              <p:cNvPr id="17515" name="Picture 60"/>
              <p:cNvPicPr>
                <a:picLocks noChangeAspect="1"/>
              </p:cNvPicPr>
              <p:nvPr/>
            </p:nvPicPr>
            <p:blipFill>
              <a:blip r:embed="rId8"/>
              <a:srcRect b="33434"/>
              <a:stretch>
                <a:fillRect/>
              </a:stretch>
            </p:blipFill>
            <p:spPr>
              <a:xfrm>
                <a:off x="3884023" y="3355924"/>
                <a:ext cx="3936275" cy="2914250"/>
              </a:xfrm>
              <a:prstGeom prst="rect">
                <a:avLst/>
              </a:prstGeom>
              <a:noFill/>
              <a:ln w="9525">
                <a:noFill/>
              </a:ln>
            </p:spPr>
          </p:pic>
          <p:pic>
            <p:nvPicPr>
              <p:cNvPr id="17516" name="Picture 61"/>
              <p:cNvPicPr>
                <a:picLocks noChangeAspect="1"/>
              </p:cNvPicPr>
              <p:nvPr/>
            </p:nvPicPr>
            <p:blipFill>
              <a:blip r:embed="rId7"/>
              <a:srcRect b="17351"/>
              <a:stretch>
                <a:fillRect/>
              </a:stretch>
            </p:blipFill>
            <p:spPr>
              <a:xfrm>
                <a:off x="762465" y="5698983"/>
                <a:ext cx="1327334" cy="566057"/>
              </a:xfrm>
              <a:prstGeom prst="rect">
                <a:avLst/>
              </a:prstGeom>
              <a:noFill/>
              <a:ln w="9525">
                <a:noFill/>
              </a:ln>
            </p:spPr>
          </p:pic>
          <p:pic>
            <p:nvPicPr>
              <p:cNvPr id="17517" name="Picture 62"/>
              <p:cNvPicPr>
                <a:picLocks noChangeAspect="1"/>
              </p:cNvPicPr>
              <p:nvPr/>
            </p:nvPicPr>
            <p:blipFill>
              <a:blip r:embed="rId7"/>
              <a:srcRect b="17351"/>
              <a:stretch>
                <a:fillRect/>
              </a:stretch>
            </p:blipFill>
            <p:spPr>
              <a:xfrm flipH="1">
                <a:off x="2797861" y="5707692"/>
                <a:ext cx="1327334" cy="566057"/>
              </a:xfrm>
              <a:prstGeom prst="rect">
                <a:avLst/>
              </a:prstGeom>
              <a:noFill/>
              <a:ln w="9525">
                <a:noFill/>
              </a:ln>
            </p:spPr>
          </p:pic>
        </p:grpSp>
        <p:sp>
          <p:nvSpPr>
            <p:cNvPr id="56" name="Rounded Rectangle 55"/>
            <p:cNvSpPr/>
            <p:nvPr/>
          </p:nvSpPr>
          <p:spPr>
            <a:xfrm>
              <a:off x="-3398565" y="4604046"/>
              <a:ext cx="2655996" cy="831723"/>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sp>
        <p:nvSpPr>
          <p:cNvPr id="122" name="Action Button: Custom 121">
            <a:hlinkClick r:id="" action="ppaction://hlinkshowjump?jump=nextslide" highlightClick="1"/>
          </p:cNvPr>
          <p:cNvSpPr/>
          <p:nvPr/>
        </p:nvSpPr>
        <p:spPr>
          <a:xfrm>
            <a:off x="5341938" y="1131888"/>
            <a:ext cx="2689225" cy="8318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3"/>
                                        </p:tgtEl>
                                      </p:cBhvr>
                                    </p:animEffect>
                                    <p:set>
                                      <p:cBhvr>
                                        <p:cTn id="7" dur="1" fill="hold">
                                          <p:stCondLst>
                                            <p:cond delay="499"/>
                                          </p:stCondLst>
                                        </p:cTn>
                                        <p:tgtEl>
                                          <p:spTgt spid="2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4"/>
                                        </p:tgtEl>
                                      </p:cBhvr>
                                    </p:animEffect>
                                    <p:set>
                                      <p:cBhvr>
                                        <p:cTn id="10" dur="1" fill="hold">
                                          <p:stCondLst>
                                            <p:cond delay="499"/>
                                          </p:stCondLst>
                                        </p:cTn>
                                        <p:tgtEl>
                                          <p:spTgt spid="2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5"/>
                                        </p:tgtEl>
                                      </p:cBhvr>
                                    </p:animEffect>
                                    <p:set>
                                      <p:cBhvr>
                                        <p:cTn id="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14" restart="whenNotActive" fill="hold" evtFilter="cancelBubble" nodeType="interactiveSeq">
                <p:stCondLst>
                  <p:cond evt="onClick" delay="0">
                    <p:tgtEl>
                      <p:spTgt spid="2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8"/>
                                        </p:tgtEl>
                                      </p:cBhvr>
                                    </p:animEffect>
                                    <p:set>
                                      <p:cBhvr>
                                        <p:cTn id="19" dur="1" fill="hold">
                                          <p:stCondLst>
                                            <p:cond delay="499"/>
                                          </p:stCondLst>
                                        </p:cTn>
                                        <p:tgtEl>
                                          <p:spTgt spid="2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9"/>
                                        </p:tgtEl>
                                      </p:cBhvr>
                                    </p:animEffect>
                                    <p:set>
                                      <p:cBhvr>
                                        <p:cTn id="22" dur="1" fill="hold">
                                          <p:stCondLst>
                                            <p:cond delay="499"/>
                                          </p:stCondLst>
                                        </p:cTn>
                                        <p:tgtEl>
                                          <p:spTgt spid="2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30"/>
                                        </p:tgtEl>
                                      </p:cBhvr>
                                    </p:animEffect>
                                    <p:set>
                                      <p:cBhvr>
                                        <p:cTn id="25"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26" restart="whenNotActive" fill="hold" evtFilter="cancelBubble" nodeType="interactiveSeq">
                <p:stCondLst>
                  <p:cond evt="onClick" delay="0">
                    <p:tgtEl>
                      <p:spTgt spid="2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3"/>
                                        </p:tgtEl>
                                      </p:cBhvr>
                                    </p:animEffect>
                                    <p:set>
                                      <p:cBhvr>
                                        <p:cTn id="31" dur="1" fill="hold">
                                          <p:stCondLst>
                                            <p:cond delay="499"/>
                                          </p:stCondLst>
                                        </p:cTn>
                                        <p:tgtEl>
                                          <p:spTgt spid="2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4"/>
                                        </p:tgtEl>
                                      </p:cBhvr>
                                    </p:animEffect>
                                    <p:set>
                                      <p:cBhvr>
                                        <p:cTn id="34" dur="1" fill="hold">
                                          <p:stCondLst>
                                            <p:cond delay="499"/>
                                          </p:stCondLst>
                                        </p:cTn>
                                        <p:tgtEl>
                                          <p:spTgt spid="2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5"/>
                                        </p:tgtEl>
                                      </p:cBhvr>
                                    </p:animEffect>
                                    <p:set>
                                      <p:cBhvr>
                                        <p:cTn id="37"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8" restart="whenNotActive" fill="hold" evtFilter="cancelBubble" nodeType="interactiveSeq">
                <p:stCondLst>
                  <p:cond evt="onClick" delay="0">
                    <p:tgtEl>
                      <p:spTgt spid="2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38"/>
                                        </p:tgtEl>
                                      </p:cBhvr>
                                    </p:animEffect>
                                    <p:set>
                                      <p:cBhvr>
                                        <p:cTn id="43" dur="1" fill="hold">
                                          <p:stCondLst>
                                            <p:cond delay="499"/>
                                          </p:stCondLst>
                                        </p:cTn>
                                        <p:tgtEl>
                                          <p:spTgt spid="23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9"/>
                                        </p:tgtEl>
                                      </p:cBhvr>
                                    </p:animEffect>
                                    <p:set>
                                      <p:cBhvr>
                                        <p:cTn id="46" dur="1" fill="hold">
                                          <p:stCondLst>
                                            <p:cond delay="499"/>
                                          </p:stCondLst>
                                        </p:cTn>
                                        <p:tgtEl>
                                          <p:spTgt spid="23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40"/>
                                        </p:tgtEl>
                                      </p:cBhvr>
                                    </p:animEffect>
                                    <p:set>
                                      <p:cBhvr>
                                        <p:cTn id="49"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50" restart="whenNotActive" fill="hold" evtFilter="cancelBubble" nodeType="interactiveSeq">
                <p:stCondLst>
                  <p:cond evt="onClick" delay="0">
                    <p:tgtEl>
                      <p:spTgt spid="2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3"/>
                                        </p:tgtEl>
                                      </p:cBhvr>
                                    </p:animEffect>
                                    <p:set>
                                      <p:cBhvr>
                                        <p:cTn id="55" dur="1" fill="hold">
                                          <p:stCondLst>
                                            <p:cond delay="499"/>
                                          </p:stCondLst>
                                        </p:cTn>
                                        <p:tgtEl>
                                          <p:spTgt spid="24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4"/>
                                        </p:tgtEl>
                                      </p:cBhvr>
                                    </p:animEffect>
                                    <p:set>
                                      <p:cBhvr>
                                        <p:cTn id="58" dur="1" fill="hold">
                                          <p:stCondLst>
                                            <p:cond delay="499"/>
                                          </p:stCondLst>
                                        </p:cTn>
                                        <p:tgtEl>
                                          <p:spTgt spid="24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62" restart="whenNotActive" fill="hold" evtFilter="cancelBubble" nodeType="interactiveSeq">
                <p:stCondLst>
                  <p:cond evt="onClick" delay="0">
                    <p:tgtEl>
                      <p:spTgt spid="2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48"/>
                                        </p:tgtEl>
                                      </p:cBhvr>
                                    </p:animEffect>
                                    <p:set>
                                      <p:cBhvr>
                                        <p:cTn id="67" dur="1" fill="hold">
                                          <p:stCondLst>
                                            <p:cond delay="499"/>
                                          </p:stCondLst>
                                        </p:cTn>
                                        <p:tgtEl>
                                          <p:spTgt spid="24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49"/>
                                        </p:tgtEl>
                                      </p:cBhvr>
                                    </p:animEffect>
                                    <p:set>
                                      <p:cBhvr>
                                        <p:cTn id="70" dur="1" fill="hold">
                                          <p:stCondLst>
                                            <p:cond delay="499"/>
                                          </p:stCondLst>
                                        </p:cTn>
                                        <p:tgtEl>
                                          <p:spTgt spid="24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0"/>
                                        </p:tgtEl>
                                      </p:cBhvr>
                                    </p:animEffect>
                                    <p:set>
                                      <p:cBhvr>
                                        <p:cTn id="73" dur="1" fill="hold">
                                          <p:stCondLst>
                                            <p:cond delay="499"/>
                                          </p:stCondLst>
                                        </p:cTn>
                                        <p:tgtEl>
                                          <p:spTgt spid="250"/>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74" restart="whenNotActive" fill="hold" evtFilter="cancelBubble" nodeType="interactiveSeq">
                <p:stCondLst>
                  <p:cond evt="onClick" delay="0">
                    <p:tgtEl>
                      <p:spTgt spid="25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53"/>
                                        </p:tgtEl>
                                      </p:cBhvr>
                                    </p:animEffect>
                                    <p:set>
                                      <p:cBhvr>
                                        <p:cTn id="79" dur="1" fill="hold">
                                          <p:stCondLst>
                                            <p:cond delay="499"/>
                                          </p:stCondLst>
                                        </p:cTn>
                                        <p:tgtEl>
                                          <p:spTgt spid="25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254"/>
                                        </p:tgtEl>
                                      </p:cBhvr>
                                    </p:animEffect>
                                    <p:set>
                                      <p:cBhvr>
                                        <p:cTn id="82" dur="1" fill="hold">
                                          <p:stCondLst>
                                            <p:cond delay="499"/>
                                          </p:stCondLst>
                                        </p:cTn>
                                        <p:tgtEl>
                                          <p:spTgt spid="25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255"/>
                                        </p:tgtEl>
                                      </p:cBhvr>
                                    </p:animEffect>
                                    <p:set>
                                      <p:cBhvr>
                                        <p:cTn id="85" dur="1" fill="hold">
                                          <p:stCondLst>
                                            <p:cond delay="499"/>
                                          </p:stCondLst>
                                        </p:cTn>
                                        <p:tgtEl>
                                          <p:spTgt spid="255"/>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252"/>
                  </p:tgtEl>
                </p:cond>
              </p:nextCondLst>
            </p:seq>
            <p:seq concurrent="1" nextAc="seek">
              <p:cTn id="88" restart="whenNotActive" fill="hold" evtFilter="cancelBubble" nodeType="interactiveSeq">
                <p:stCondLst>
                  <p:cond evt="onClick" delay="0">
                    <p:tgtEl>
                      <p:spTgt spid="22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10"/>
                                        </p:tgtEl>
                                        <p:attrNameLst>
                                          <p:attrName>style.visibility</p:attrName>
                                        </p:attrNameLst>
                                      </p:cBhvr>
                                      <p:to>
                                        <p:strVal val="visible"/>
                                      </p:to>
                                    </p:set>
                                    <p:animEffect transition="in" filter="fade">
                                      <p:cBhvr>
                                        <p:cTn id="93" dur="500"/>
                                        <p:tgtEl>
                                          <p:spTgt spid="210"/>
                                        </p:tgtEl>
                                      </p:cBhvr>
                                    </p:animEffect>
                                  </p:childTnLst>
                                </p:cTn>
                              </p:par>
                            </p:childTnLst>
                          </p:cTn>
                        </p:par>
                        <p:par>
                          <p:cTn id="94" fill="hold">
                            <p:stCondLst>
                              <p:cond delay="500"/>
                            </p:stCondLst>
                            <p:childTnLst>
                              <p:par>
                                <p:cTn id="95" presetID="1" presetClass="exit" presetSubtype="0" fill="hold" grpId="1" nodeType="afterEffect">
                                  <p:stCondLst>
                                    <p:cond delay="4000"/>
                                  </p:stCondLst>
                                  <p:childTnLst>
                                    <p:set>
                                      <p:cBhvr>
                                        <p:cTn id="9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97" restart="whenNotActive" fill="hold" evtFilter="cancelBubble" nodeType="interactiveSeq">
                <p:stCondLst>
                  <p:cond evt="onClick" delay="0">
                    <p:tgtEl>
                      <p:spTgt spid="224"/>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2" nodeType="clickEffect">
                                  <p:stCondLst>
                                    <p:cond delay="0"/>
                                  </p:stCondLst>
                                  <p:childTnLst>
                                    <p:set>
                                      <p:cBhvr>
                                        <p:cTn id="101" dur="1" fill="hold">
                                          <p:stCondLst>
                                            <p:cond delay="0"/>
                                          </p:stCondLst>
                                        </p:cTn>
                                        <p:tgtEl>
                                          <p:spTgt spid="210"/>
                                        </p:tgtEl>
                                        <p:attrNameLst>
                                          <p:attrName>style.visibility</p:attrName>
                                        </p:attrNameLst>
                                      </p:cBhvr>
                                      <p:to>
                                        <p:strVal val="visible"/>
                                      </p:to>
                                    </p:set>
                                    <p:animEffect transition="in" filter="fade">
                                      <p:cBhvr>
                                        <p:cTn id="102" dur="500"/>
                                        <p:tgtEl>
                                          <p:spTgt spid="210"/>
                                        </p:tgtEl>
                                      </p:cBhvr>
                                    </p:animEffect>
                                  </p:childTnLst>
                                </p:cTn>
                              </p:par>
                            </p:childTnLst>
                          </p:cTn>
                        </p:par>
                        <p:par>
                          <p:cTn id="103" fill="hold">
                            <p:stCondLst>
                              <p:cond delay="500"/>
                            </p:stCondLst>
                            <p:childTnLst>
                              <p:par>
                                <p:cTn id="104" presetID="1" presetClass="exit" presetSubtype="0" fill="hold" grpId="3" nodeType="afterEffect">
                                  <p:stCondLst>
                                    <p:cond delay="4000"/>
                                  </p:stCondLst>
                                  <p:childTnLst>
                                    <p:set>
                                      <p:cBhvr>
                                        <p:cTn id="10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106" restart="whenNotActive" fill="hold" evtFilter="cancelBubble" nodeType="interactiveSeq">
                <p:stCondLst>
                  <p:cond evt="onClick" delay="0">
                    <p:tgtEl>
                      <p:spTgt spid="22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4" nodeType="clickEffect">
                                  <p:stCondLst>
                                    <p:cond delay="0"/>
                                  </p:stCondLst>
                                  <p:childTnLst>
                                    <p:set>
                                      <p:cBhvr>
                                        <p:cTn id="110" dur="1" fill="hold">
                                          <p:stCondLst>
                                            <p:cond delay="0"/>
                                          </p:stCondLst>
                                        </p:cTn>
                                        <p:tgtEl>
                                          <p:spTgt spid="210"/>
                                        </p:tgtEl>
                                        <p:attrNameLst>
                                          <p:attrName>style.visibility</p:attrName>
                                        </p:attrNameLst>
                                      </p:cBhvr>
                                      <p:to>
                                        <p:strVal val="visible"/>
                                      </p:to>
                                    </p:set>
                                    <p:animEffect transition="in" filter="fade">
                                      <p:cBhvr>
                                        <p:cTn id="111" dur="500"/>
                                        <p:tgtEl>
                                          <p:spTgt spid="210"/>
                                        </p:tgtEl>
                                      </p:cBhvr>
                                    </p:animEffect>
                                  </p:childTnLst>
                                </p:cTn>
                              </p:par>
                            </p:childTnLst>
                          </p:cTn>
                        </p:par>
                        <p:par>
                          <p:cTn id="112" fill="hold">
                            <p:stCondLst>
                              <p:cond delay="500"/>
                            </p:stCondLst>
                            <p:childTnLst>
                              <p:par>
                                <p:cTn id="113" presetID="1" presetClass="exit" presetSubtype="0" fill="hold" grpId="5" nodeType="afterEffect">
                                  <p:stCondLst>
                                    <p:cond delay="4000"/>
                                  </p:stCondLst>
                                  <p:childTnLst>
                                    <p:set>
                                      <p:cBhvr>
                                        <p:cTn id="11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15" restart="whenNotActive" fill="hold" evtFilter="cancelBubble" nodeType="interactiveSeq">
                <p:stCondLst>
                  <p:cond evt="onClick" delay="0">
                    <p:tgtEl>
                      <p:spTgt spid="228"/>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grpId="6" nodeType="clickEffect">
                                  <p:stCondLst>
                                    <p:cond delay="0"/>
                                  </p:stCondLst>
                                  <p:childTnLst>
                                    <p:set>
                                      <p:cBhvr>
                                        <p:cTn id="119" dur="1" fill="hold">
                                          <p:stCondLst>
                                            <p:cond delay="0"/>
                                          </p:stCondLst>
                                        </p:cTn>
                                        <p:tgtEl>
                                          <p:spTgt spid="210"/>
                                        </p:tgtEl>
                                        <p:attrNameLst>
                                          <p:attrName>style.visibility</p:attrName>
                                        </p:attrNameLst>
                                      </p:cBhvr>
                                      <p:to>
                                        <p:strVal val="visible"/>
                                      </p:to>
                                    </p:set>
                                    <p:animEffect transition="in" filter="fade">
                                      <p:cBhvr>
                                        <p:cTn id="120" dur="500"/>
                                        <p:tgtEl>
                                          <p:spTgt spid="210"/>
                                        </p:tgtEl>
                                      </p:cBhvr>
                                    </p:animEffect>
                                  </p:childTnLst>
                                </p:cTn>
                              </p:par>
                            </p:childTnLst>
                          </p:cTn>
                        </p:par>
                        <p:par>
                          <p:cTn id="121" fill="hold">
                            <p:stCondLst>
                              <p:cond delay="500"/>
                            </p:stCondLst>
                            <p:childTnLst>
                              <p:par>
                                <p:cTn id="122" presetID="1" presetClass="exit" presetSubtype="0" fill="hold" grpId="7" nodeType="afterEffect">
                                  <p:stCondLst>
                                    <p:cond delay="4000"/>
                                  </p:stCondLst>
                                  <p:childTnLst>
                                    <p:set>
                                      <p:cBhvr>
                                        <p:cTn id="12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24" restart="whenNotActive" fill="hold" evtFilter="cancelBubble" nodeType="interactiveSeq">
                <p:stCondLst>
                  <p:cond evt="onClick" delay="0">
                    <p:tgtEl>
                      <p:spTgt spid="229"/>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8" nodeType="clickEffect">
                                  <p:stCondLst>
                                    <p:cond delay="0"/>
                                  </p:stCondLst>
                                  <p:childTnLst>
                                    <p:set>
                                      <p:cBhvr>
                                        <p:cTn id="128" dur="1" fill="hold">
                                          <p:stCondLst>
                                            <p:cond delay="0"/>
                                          </p:stCondLst>
                                        </p:cTn>
                                        <p:tgtEl>
                                          <p:spTgt spid="210"/>
                                        </p:tgtEl>
                                        <p:attrNameLst>
                                          <p:attrName>style.visibility</p:attrName>
                                        </p:attrNameLst>
                                      </p:cBhvr>
                                      <p:to>
                                        <p:strVal val="visible"/>
                                      </p:to>
                                    </p:set>
                                    <p:animEffect transition="in" filter="fade">
                                      <p:cBhvr>
                                        <p:cTn id="129" dur="500"/>
                                        <p:tgtEl>
                                          <p:spTgt spid="210"/>
                                        </p:tgtEl>
                                      </p:cBhvr>
                                    </p:animEffect>
                                  </p:childTnLst>
                                </p:cTn>
                              </p:par>
                            </p:childTnLst>
                          </p:cTn>
                        </p:par>
                        <p:par>
                          <p:cTn id="130" fill="hold">
                            <p:stCondLst>
                              <p:cond delay="500"/>
                            </p:stCondLst>
                            <p:childTnLst>
                              <p:par>
                                <p:cTn id="131" presetID="1" presetClass="exit" presetSubtype="0" fill="hold" grpId="9" nodeType="afterEffect">
                                  <p:stCondLst>
                                    <p:cond delay="4000"/>
                                  </p:stCondLst>
                                  <p:childTnLst>
                                    <p:set>
                                      <p:cBhvr>
                                        <p:cTn id="13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9"/>
                  </p:tgtEl>
                </p:cond>
              </p:nextCondLst>
            </p:seq>
            <p:seq concurrent="1" nextAc="seek">
              <p:cTn id="133" restart="whenNotActive" fill="hold" evtFilter="cancelBubble" nodeType="interactiveSeq">
                <p:stCondLst>
                  <p:cond evt="onClick" delay="0">
                    <p:tgtEl>
                      <p:spTgt spid="230"/>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10" nodeType="clickEffect">
                                  <p:stCondLst>
                                    <p:cond delay="0"/>
                                  </p:stCondLst>
                                  <p:childTnLst>
                                    <p:set>
                                      <p:cBhvr>
                                        <p:cTn id="137" dur="1" fill="hold">
                                          <p:stCondLst>
                                            <p:cond delay="0"/>
                                          </p:stCondLst>
                                        </p:cTn>
                                        <p:tgtEl>
                                          <p:spTgt spid="210"/>
                                        </p:tgtEl>
                                        <p:attrNameLst>
                                          <p:attrName>style.visibility</p:attrName>
                                        </p:attrNameLst>
                                      </p:cBhvr>
                                      <p:to>
                                        <p:strVal val="visible"/>
                                      </p:to>
                                    </p:set>
                                    <p:animEffect transition="in" filter="fade">
                                      <p:cBhvr>
                                        <p:cTn id="138" dur="500"/>
                                        <p:tgtEl>
                                          <p:spTgt spid="210"/>
                                        </p:tgtEl>
                                      </p:cBhvr>
                                    </p:animEffect>
                                  </p:childTnLst>
                                </p:cTn>
                              </p:par>
                            </p:childTnLst>
                          </p:cTn>
                        </p:par>
                        <p:par>
                          <p:cTn id="139" fill="hold">
                            <p:stCondLst>
                              <p:cond delay="500"/>
                            </p:stCondLst>
                            <p:childTnLst>
                              <p:par>
                                <p:cTn id="140" presetID="1" presetClass="exit" presetSubtype="0" fill="hold" grpId="11" nodeType="afterEffect">
                                  <p:stCondLst>
                                    <p:cond delay="4000"/>
                                  </p:stCondLst>
                                  <p:childTnLst>
                                    <p:set>
                                      <p:cBhvr>
                                        <p:cTn id="14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42" restart="whenNotActive" fill="hold" evtFilter="cancelBubble" nodeType="interactiveSeq">
                <p:stCondLst>
                  <p:cond evt="onClick" delay="0">
                    <p:tgtEl>
                      <p:spTgt spid="233"/>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12" nodeType="clickEffect">
                                  <p:stCondLst>
                                    <p:cond delay="0"/>
                                  </p:stCondLst>
                                  <p:childTnLst>
                                    <p:set>
                                      <p:cBhvr>
                                        <p:cTn id="146" dur="1" fill="hold">
                                          <p:stCondLst>
                                            <p:cond delay="0"/>
                                          </p:stCondLst>
                                        </p:cTn>
                                        <p:tgtEl>
                                          <p:spTgt spid="210"/>
                                        </p:tgtEl>
                                        <p:attrNameLst>
                                          <p:attrName>style.visibility</p:attrName>
                                        </p:attrNameLst>
                                      </p:cBhvr>
                                      <p:to>
                                        <p:strVal val="visible"/>
                                      </p:to>
                                    </p:set>
                                    <p:animEffect transition="in" filter="fade">
                                      <p:cBhvr>
                                        <p:cTn id="147" dur="500"/>
                                        <p:tgtEl>
                                          <p:spTgt spid="210"/>
                                        </p:tgtEl>
                                      </p:cBhvr>
                                    </p:animEffect>
                                  </p:childTnLst>
                                </p:cTn>
                              </p:par>
                            </p:childTnLst>
                          </p:cTn>
                        </p:par>
                        <p:par>
                          <p:cTn id="148" fill="hold">
                            <p:stCondLst>
                              <p:cond delay="500"/>
                            </p:stCondLst>
                            <p:childTnLst>
                              <p:par>
                                <p:cTn id="149" presetID="1" presetClass="exit" presetSubtype="0" fill="hold" grpId="13" nodeType="afterEffect">
                                  <p:stCondLst>
                                    <p:cond delay="4000"/>
                                  </p:stCondLst>
                                  <p:childTnLst>
                                    <p:set>
                                      <p:cBhvr>
                                        <p:cTn id="15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151" restart="whenNotActive" fill="hold" evtFilter="cancelBubble" nodeType="interactiveSeq">
                <p:stCondLst>
                  <p:cond evt="onClick" delay="0">
                    <p:tgtEl>
                      <p:spTgt spid="234"/>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grpId="14" nodeType="clickEffect">
                                  <p:stCondLst>
                                    <p:cond delay="0"/>
                                  </p:stCondLst>
                                  <p:childTnLst>
                                    <p:set>
                                      <p:cBhvr>
                                        <p:cTn id="155" dur="1" fill="hold">
                                          <p:stCondLst>
                                            <p:cond delay="0"/>
                                          </p:stCondLst>
                                        </p:cTn>
                                        <p:tgtEl>
                                          <p:spTgt spid="210"/>
                                        </p:tgtEl>
                                        <p:attrNameLst>
                                          <p:attrName>style.visibility</p:attrName>
                                        </p:attrNameLst>
                                      </p:cBhvr>
                                      <p:to>
                                        <p:strVal val="visible"/>
                                      </p:to>
                                    </p:set>
                                    <p:animEffect transition="in" filter="fade">
                                      <p:cBhvr>
                                        <p:cTn id="156" dur="500"/>
                                        <p:tgtEl>
                                          <p:spTgt spid="210"/>
                                        </p:tgtEl>
                                      </p:cBhvr>
                                    </p:animEffect>
                                  </p:childTnLst>
                                </p:cTn>
                              </p:par>
                            </p:childTnLst>
                          </p:cTn>
                        </p:par>
                        <p:par>
                          <p:cTn id="157" fill="hold">
                            <p:stCondLst>
                              <p:cond delay="500"/>
                            </p:stCondLst>
                            <p:childTnLst>
                              <p:par>
                                <p:cTn id="158" presetID="1" presetClass="exit" presetSubtype="0" fill="hold" grpId="15" nodeType="afterEffect">
                                  <p:stCondLst>
                                    <p:cond delay="4000"/>
                                  </p:stCondLst>
                                  <p:childTnLst>
                                    <p:set>
                                      <p:cBhvr>
                                        <p:cTn id="15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160" restart="whenNotActive" fill="hold" evtFilter="cancelBubble" nodeType="interactiveSeq">
                <p:stCondLst>
                  <p:cond evt="onClick" delay="0">
                    <p:tgtEl>
                      <p:spTgt spid="235"/>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16" nodeType="clickEffect">
                                  <p:stCondLst>
                                    <p:cond delay="0"/>
                                  </p:stCondLst>
                                  <p:childTnLst>
                                    <p:set>
                                      <p:cBhvr>
                                        <p:cTn id="164" dur="1" fill="hold">
                                          <p:stCondLst>
                                            <p:cond delay="0"/>
                                          </p:stCondLst>
                                        </p:cTn>
                                        <p:tgtEl>
                                          <p:spTgt spid="210"/>
                                        </p:tgtEl>
                                        <p:attrNameLst>
                                          <p:attrName>style.visibility</p:attrName>
                                        </p:attrNameLst>
                                      </p:cBhvr>
                                      <p:to>
                                        <p:strVal val="visible"/>
                                      </p:to>
                                    </p:set>
                                    <p:animEffect transition="in" filter="fade">
                                      <p:cBhvr>
                                        <p:cTn id="165" dur="500"/>
                                        <p:tgtEl>
                                          <p:spTgt spid="210"/>
                                        </p:tgtEl>
                                      </p:cBhvr>
                                    </p:animEffect>
                                  </p:childTnLst>
                                </p:cTn>
                              </p:par>
                            </p:childTnLst>
                          </p:cTn>
                        </p:par>
                        <p:par>
                          <p:cTn id="166" fill="hold">
                            <p:stCondLst>
                              <p:cond delay="500"/>
                            </p:stCondLst>
                            <p:childTnLst>
                              <p:par>
                                <p:cTn id="167" presetID="1" presetClass="exit" presetSubtype="0" fill="hold" grpId="17" nodeType="afterEffect">
                                  <p:stCondLst>
                                    <p:cond delay="4000"/>
                                  </p:stCondLst>
                                  <p:childTnLst>
                                    <p:set>
                                      <p:cBhvr>
                                        <p:cTn id="16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69" restart="whenNotActive" fill="hold" evtFilter="cancelBubble" nodeType="interactiveSeq">
                <p:stCondLst>
                  <p:cond evt="onClick" delay="0">
                    <p:tgtEl>
                      <p:spTgt spid="238"/>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fill="hold" grpId="18" nodeType="clickEffect">
                                  <p:stCondLst>
                                    <p:cond delay="0"/>
                                  </p:stCondLst>
                                  <p:childTnLst>
                                    <p:set>
                                      <p:cBhvr>
                                        <p:cTn id="173" dur="1" fill="hold">
                                          <p:stCondLst>
                                            <p:cond delay="0"/>
                                          </p:stCondLst>
                                        </p:cTn>
                                        <p:tgtEl>
                                          <p:spTgt spid="210"/>
                                        </p:tgtEl>
                                        <p:attrNameLst>
                                          <p:attrName>style.visibility</p:attrName>
                                        </p:attrNameLst>
                                      </p:cBhvr>
                                      <p:to>
                                        <p:strVal val="visible"/>
                                      </p:to>
                                    </p:set>
                                    <p:animEffect transition="in" filter="fade">
                                      <p:cBhvr>
                                        <p:cTn id="174" dur="500"/>
                                        <p:tgtEl>
                                          <p:spTgt spid="210"/>
                                        </p:tgtEl>
                                      </p:cBhvr>
                                    </p:animEffect>
                                  </p:childTnLst>
                                </p:cTn>
                              </p:par>
                            </p:childTnLst>
                          </p:cTn>
                        </p:par>
                        <p:par>
                          <p:cTn id="175" fill="hold">
                            <p:stCondLst>
                              <p:cond delay="500"/>
                            </p:stCondLst>
                            <p:childTnLst>
                              <p:par>
                                <p:cTn id="176" presetID="1" presetClass="exit" presetSubtype="0" fill="hold" grpId="19" nodeType="afterEffect">
                                  <p:stCondLst>
                                    <p:cond delay="4000"/>
                                  </p:stCondLst>
                                  <p:childTnLst>
                                    <p:set>
                                      <p:cBhvr>
                                        <p:cTn id="17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178" restart="whenNotActive" fill="hold" evtFilter="cancelBubble" nodeType="interactiveSeq">
                <p:stCondLst>
                  <p:cond evt="onClick" delay="0">
                    <p:tgtEl>
                      <p:spTgt spid="23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20" nodeType="clickEffect">
                                  <p:stCondLst>
                                    <p:cond delay="0"/>
                                  </p:stCondLst>
                                  <p:childTnLst>
                                    <p:set>
                                      <p:cBhvr>
                                        <p:cTn id="182" dur="1" fill="hold">
                                          <p:stCondLst>
                                            <p:cond delay="0"/>
                                          </p:stCondLst>
                                        </p:cTn>
                                        <p:tgtEl>
                                          <p:spTgt spid="210"/>
                                        </p:tgtEl>
                                        <p:attrNameLst>
                                          <p:attrName>style.visibility</p:attrName>
                                        </p:attrNameLst>
                                      </p:cBhvr>
                                      <p:to>
                                        <p:strVal val="visible"/>
                                      </p:to>
                                    </p:set>
                                    <p:animEffect transition="in" filter="fade">
                                      <p:cBhvr>
                                        <p:cTn id="183" dur="500"/>
                                        <p:tgtEl>
                                          <p:spTgt spid="210"/>
                                        </p:tgtEl>
                                      </p:cBhvr>
                                    </p:animEffect>
                                  </p:childTnLst>
                                </p:cTn>
                              </p:par>
                            </p:childTnLst>
                          </p:cTn>
                        </p:par>
                        <p:par>
                          <p:cTn id="184" fill="hold">
                            <p:stCondLst>
                              <p:cond delay="500"/>
                            </p:stCondLst>
                            <p:childTnLst>
                              <p:par>
                                <p:cTn id="185" presetID="1" presetClass="exit" presetSubtype="0" fill="hold" grpId="21" nodeType="afterEffect">
                                  <p:stCondLst>
                                    <p:cond delay="4000"/>
                                  </p:stCondLst>
                                  <p:childTnLst>
                                    <p:set>
                                      <p:cBhvr>
                                        <p:cTn id="18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87" restart="whenNotActive" fill="hold" evtFilter="cancelBubble" nodeType="interactiveSeq">
                <p:stCondLst>
                  <p:cond evt="onClick" delay="0">
                    <p:tgtEl>
                      <p:spTgt spid="240"/>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grpId="22" nodeType="clickEffect">
                                  <p:stCondLst>
                                    <p:cond delay="0"/>
                                  </p:stCondLst>
                                  <p:childTnLst>
                                    <p:set>
                                      <p:cBhvr>
                                        <p:cTn id="191" dur="1" fill="hold">
                                          <p:stCondLst>
                                            <p:cond delay="0"/>
                                          </p:stCondLst>
                                        </p:cTn>
                                        <p:tgtEl>
                                          <p:spTgt spid="210"/>
                                        </p:tgtEl>
                                        <p:attrNameLst>
                                          <p:attrName>style.visibility</p:attrName>
                                        </p:attrNameLst>
                                      </p:cBhvr>
                                      <p:to>
                                        <p:strVal val="visible"/>
                                      </p:to>
                                    </p:set>
                                    <p:animEffect transition="in" filter="fade">
                                      <p:cBhvr>
                                        <p:cTn id="192" dur="500"/>
                                        <p:tgtEl>
                                          <p:spTgt spid="210"/>
                                        </p:tgtEl>
                                      </p:cBhvr>
                                    </p:animEffect>
                                  </p:childTnLst>
                                </p:cTn>
                              </p:par>
                            </p:childTnLst>
                          </p:cTn>
                        </p:par>
                        <p:par>
                          <p:cTn id="193" fill="hold">
                            <p:stCondLst>
                              <p:cond delay="500"/>
                            </p:stCondLst>
                            <p:childTnLst>
                              <p:par>
                                <p:cTn id="194" presetID="1" presetClass="exit" presetSubtype="0" fill="hold" grpId="23" nodeType="afterEffect">
                                  <p:stCondLst>
                                    <p:cond delay="4000"/>
                                  </p:stCondLst>
                                  <p:childTnLst>
                                    <p:set>
                                      <p:cBhvr>
                                        <p:cTn id="19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196" restart="whenNotActive" fill="hold" evtFilter="cancelBubble" nodeType="interactiveSeq">
                <p:stCondLst>
                  <p:cond evt="onClick" delay="0">
                    <p:tgtEl>
                      <p:spTgt spid="24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24" nodeType="clickEffect">
                                  <p:stCondLst>
                                    <p:cond delay="0"/>
                                  </p:stCondLst>
                                  <p:childTnLst>
                                    <p:set>
                                      <p:cBhvr>
                                        <p:cTn id="200" dur="1" fill="hold">
                                          <p:stCondLst>
                                            <p:cond delay="0"/>
                                          </p:stCondLst>
                                        </p:cTn>
                                        <p:tgtEl>
                                          <p:spTgt spid="210"/>
                                        </p:tgtEl>
                                        <p:attrNameLst>
                                          <p:attrName>style.visibility</p:attrName>
                                        </p:attrNameLst>
                                      </p:cBhvr>
                                      <p:to>
                                        <p:strVal val="visible"/>
                                      </p:to>
                                    </p:set>
                                    <p:animEffect transition="in" filter="fade">
                                      <p:cBhvr>
                                        <p:cTn id="201" dur="500"/>
                                        <p:tgtEl>
                                          <p:spTgt spid="210"/>
                                        </p:tgtEl>
                                      </p:cBhvr>
                                    </p:animEffect>
                                  </p:childTnLst>
                                </p:cTn>
                              </p:par>
                            </p:childTnLst>
                          </p:cTn>
                        </p:par>
                        <p:par>
                          <p:cTn id="202" fill="hold">
                            <p:stCondLst>
                              <p:cond delay="500"/>
                            </p:stCondLst>
                            <p:childTnLst>
                              <p:par>
                                <p:cTn id="203" presetID="1" presetClass="exit" presetSubtype="0" fill="hold" grpId="25" nodeType="afterEffect">
                                  <p:stCondLst>
                                    <p:cond delay="4000"/>
                                  </p:stCondLst>
                                  <p:childTnLst>
                                    <p:set>
                                      <p:cBhvr>
                                        <p:cTn id="20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205" restart="whenNotActive" fill="hold" evtFilter="cancelBubble" nodeType="interactiveSeq">
                <p:stCondLst>
                  <p:cond evt="onClick" delay="0">
                    <p:tgtEl>
                      <p:spTgt spid="244"/>
                    </p:tgtEl>
                  </p:cond>
                </p:stCondLst>
                <p:endSync evt="end" delay="0">
                  <p:rtn val="all"/>
                </p:endSync>
                <p:childTnLst>
                  <p:par>
                    <p:cTn id="206" fill="hold">
                      <p:stCondLst>
                        <p:cond delay="0"/>
                      </p:stCondLst>
                      <p:childTnLst>
                        <p:par>
                          <p:cTn id="207" fill="hold">
                            <p:stCondLst>
                              <p:cond delay="0"/>
                            </p:stCondLst>
                            <p:childTnLst>
                              <p:par>
                                <p:cTn id="208" presetID="10" presetClass="entr" presetSubtype="0" fill="hold" grpId="26" nodeType="clickEffect">
                                  <p:stCondLst>
                                    <p:cond delay="0"/>
                                  </p:stCondLst>
                                  <p:childTnLst>
                                    <p:set>
                                      <p:cBhvr>
                                        <p:cTn id="209" dur="1" fill="hold">
                                          <p:stCondLst>
                                            <p:cond delay="0"/>
                                          </p:stCondLst>
                                        </p:cTn>
                                        <p:tgtEl>
                                          <p:spTgt spid="210"/>
                                        </p:tgtEl>
                                        <p:attrNameLst>
                                          <p:attrName>style.visibility</p:attrName>
                                        </p:attrNameLst>
                                      </p:cBhvr>
                                      <p:to>
                                        <p:strVal val="visible"/>
                                      </p:to>
                                    </p:set>
                                    <p:animEffect transition="in" filter="fade">
                                      <p:cBhvr>
                                        <p:cTn id="210" dur="500"/>
                                        <p:tgtEl>
                                          <p:spTgt spid="210"/>
                                        </p:tgtEl>
                                      </p:cBhvr>
                                    </p:animEffect>
                                  </p:childTnLst>
                                </p:cTn>
                              </p:par>
                            </p:childTnLst>
                          </p:cTn>
                        </p:par>
                        <p:par>
                          <p:cTn id="211" fill="hold">
                            <p:stCondLst>
                              <p:cond delay="500"/>
                            </p:stCondLst>
                            <p:childTnLst>
                              <p:par>
                                <p:cTn id="212" presetID="1" presetClass="exit" presetSubtype="0" fill="hold" grpId="27" nodeType="afterEffect">
                                  <p:stCondLst>
                                    <p:cond delay="4000"/>
                                  </p:stCondLst>
                                  <p:childTnLst>
                                    <p:set>
                                      <p:cBhvr>
                                        <p:cTn id="21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14" restart="whenNotActive" fill="hold" evtFilter="cancelBubble" nodeType="interactiveSeq">
                <p:stCondLst>
                  <p:cond evt="onClick" delay="0">
                    <p:tgtEl>
                      <p:spTgt spid="24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28" nodeType="clickEffect">
                                  <p:stCondLst>
                                    <p:cond delay="0"/>
                                  </p:stCondLst>
                                  <p:childTnLst>
                                    <p:set>
                                      <p:cBhvr>
                                        <p:cTn id="218" dur="1" fill="hold">
                                          <p:stCondLst>
                                            <p:cond delay="0"/>
                                          </p:stCondLst>
                                        </p:cTn>
                                        <p:tgtEl>
                                          <p:spTgt spid="210"/>
                                        </p:tgtEl>
                                        <p:attrNameLst>
                                          <p:attrName>style.visibility</p:attrName>
                                        </p:attrNameLst>
                                      </p:cBhvr>
                                      <p:to>
                                        <p:strVal val="visible"/>
                                      </p:to>
                                    </p:set>
                                    <p:animEffect transition="in" filter="fade">
                                      <p:cBhvr>
                                        <p:cTn id="219" dur="500"/>
                                        <p:tgtEl>
                                          <p:spTgt spid="210"/>
                                        </p:tgtEl>
                                      </p:cBhvr>
                                    </p:animEffect>
                                  </p:childTnLst>
                                </p:cTn>
                              </p:par>
                            </p:childTnLst>
                          </p:cTn>
                        </p:par>
                        <p:par>
                          <p:cTn id="220" fill="hold">
                            <p:stCondLst>
                              <p:cond delay="500"/>
                            </p:stCondLst>
                            <p:childTnLst>
                              <p:par>
                                <p:cTn id="221" presetID="1" presetClass="exit" presetSubtype="0" fill="hold" grpId="29" nodeType="afterEffect">
                                  <p:stCondLst>
                                    <p:cond delay="4000"/>
                                  </p:stCondLst>
                                  <p:childTnLst>
                                    <p:set>
                                      <p:cBhvr>
                                        <p:cTn id="22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223" restart="whenNotActive" fill="hold" evtFilter="cancelBubble" nodeType="interactiveSeq">
                <p:stCondLst>
                  <p:cond evt="onClick" delay="0">
                    <p:tgtEl>
                      <p:spTgt spid="248"/>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30" nodeType="clickEffect">
                                  <p:stCondLst>
                                    <p:cond delay="0"/>
                                  </p:stCondLst>
                                  <p:childTnLst>
                                    <p:set>
                                      <p:cBhvr>
                                        <p:cTn id="227" dur="1" fill="hold">
                                          <p:stCondLst>
                                            <p:cond delay="0"/>
                                          </p:stCondLst>
                                        </p:cTn>
                                        <p:tgtEl>
                                          <p:spTgt spid="210"/>
                                        </p:tgtEl>
                                        <p:attrNameLst>
                                          <p:attrName>style.visibility</p:attrName>
                                        </p:attrNameLst>
                                      </p:cBhvr>
                                      <p:to>
                                        <p:strVal val="visible"/>
                                      </p:to>
                                    </p:set>
                                    <p:animEffect transition="in" filter="fade">
                                      <p:cBhvr>
                                        <p:cTn id="228" dur="500"/>
                                        <p:tgtEl>
                                          <p:spTgt spid="210"/>
                                        </p:tgtEl>
                                      </p:cBhvr>
                                    </p:animEffect>
                                  </p:childTnLst>
                                </p:cTn>
                              </p:par>
                            </p:childTnLst>
                          </p:cTn>
                        </p:par>
                        <p:par>
                          <p:cTn id="229" fill="hold">
                            <p:stCondLst>
                              <p:cond delay="500"/>
                            </p:stCondLst>
                            <p:childTnLst>
                              <p:par>
                                <p:cTn id="230" presetID="1" presetClass="exit" presetSubtype="0" fill="hold" grpId="31" nodeType="afterEffect">
                                  <p:stCondLst>
                                    <p:cond delay="4000"/>
                                  </p:stCondLst>
                                  <p:childTnLst>
                                    <p:set>
                                      <p:cBhvr>
                                        <p:cTn id="23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232" restart="whenNotActive" fill="hold" evtFilter="cancelBubble" nodeType="interactiveSeq">
                <p:stCondLst>
                  <p:cond evt="onClick" delay="0">
                    <p:tgtEl>
                      <p:spTgt spid="249"/>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32" nodeType="clickEffect">
                                  <p:stCondLst>
                                    <p:cond delay="0"/>
                                  </p:stCondLst>
                                  <p:childTnLst>
                                    <p:set>
                                      <p:cBhvr>
                                        <p:cTn id="236" dur="1" fill="hold">
                                          <p:stCondLst>
                                            <p:cond delay="0"/>
                                          </p:stCondLst>
                                        </p:cTn>
                                        <p:tgtEl>
                                          <p:spTgt spid="210"/>
                                        </p:tgtEl>
                                        <p:attrNameLst>
                                          <p:attrName>style.visibility</p:attrName>
                                        </p:attrNameLst>
                                      </p:cBhvr>
                                      <p:to>
                                        <p:strVal val="visible"/>
                                      </p:to>
                                    </p:set>
                                    <p:animEffect transition="in" filter="fade">
                                      <p:cBhvr>
                                        <p:cTn id="237" dur="500"/>
                                        <p:tgtEl>
                                          <p:spTgt spid="210"/>
                                        </p:tgtEl>
                                      </p:cBhvr>
                                    </p:animEffect>
                                  </p:childTnLst>
                                </p:cTn>
                              </p:par>
                            </p:childTnLst>
                          </p:cTn>
                        </p:par>
                        <p:par>
                          <p:cTn id="238" fill="hold">
                            <p:stCondLst>
                              <p:cond delay="500"/>
                            </p:stCondLst>
                            <p:childTnLst>
                              <p:par>
                                <p:cTn id="239" presetID="1" presetClass="exit" presetSubtype="0" fill="hold" grpId="33" nodeType="afterEffect">
                                  <p:stCondLst>
                                    <p:cond delay="4000"/>
                                  </p:stCondLst>
                                  <p:childTnLst>
                                    <p:set>
                                      <p:cBhvr>
                                        <p:cTn id="24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241" restart="whenNotActive" fill="hold" evtFilter="cancelBubble" nodeType="interactiveSeq">
                <p:stCondLst>
                  <p:cond evt="onClick" delay="0">
                    <p:tgtEl>
                      <p:spTgt spid="250"/>
                    </p:tgtEl>
                  </p:cond>
                </p:stCondLst>
                <p:endSync evt="end" delay="0">
                  <p:rtn val="all"/>
                </p:endSync>
                <p:childTnLst>
                  <p:par>
                    <p:cTn id="242" fill="hold">
                      <p:stCondLst>
                        <p:cond delay="0"/>
                      </p:stCondLst>
                      <p:childTnLst>
                        <p:par>
                          <p:cTn id="243" fill="hold">
                            <p:stCondLst>
                              <p:cond delay="0"/>
                            </p:stCondLst>
                            <p:childTnLst>
                              <p:par>
                                <p:cTn id="244" presetID="10" presetClass="entr" presetSubtype="0" fill="hold" grpId="34" nodeType="clickEffect">
                                  <p:stCondLst>
                                    <p:cond delay="0"/>
                                  </p:stCondLst>
                                  <p:childTnLst>
                                    <p:set>
                                      <p:cBhvr>
                                        <p:cTn id="245" dur="1" fill="hold">
                                          <p:stCondLst>
                                            <p:cond delay="0"/>
                                          </p:stCondLst>
                                        </p:cTn>
                                        <p:tgtEl>
                                          <p:spTgt spid="210"/>
                                        </p:tgtEl>
                                        <p:attrNameLst>
                                          <p:attrName>style.visibility</p:attrName>
                                        </p:attrNameLst>
                                      </p:cBhvr>
                                      <p:to>
                                        <p:strVal val="visible"/>
                                      </p:to>
                                    </p:set>
                                    <p:animEffect transition="in" filter="fade">
                                      <p:cBhvr>
                                        <p:cTn id="246" dur="500"/>
                                        <p:tgtEl>
                                          <p:spTgt spid="210"/>
                                        </p:tgtEl>
                                      </p:cBhvr>
                                    </p:animEffect>
                                  </p:childTnLst>
                                </p:cTn>
                              </p:par>
                            </p:childTnLst>
                          </p:cTn>
                        </p:par>
                        <p:par>
                          <p:cTn id="247" fill="hold">
                            <p:stCondLst>
                              <p:cond delay="500"/>
                            </p:stCondLst>
                            <p:childTnLst>
                              <p:par>
                                <p:cTn id="248" presetID="1" presetClass="exit" presetSubtype="0" fill="hold" grpId="35" nodeType="afterEffect">
                                  <p:stCondLst>
                                    <p:cond delay="4000"/>
                                  </p:stCondLst>
                                  <p:childTnLst>
                                    <p:set>
                                      <p:cBhvr>
                                        <p:cTn id="24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250" restart="whenNotActive" fill="hold" evtFilter="cancelBubble" nodeType="interactiveSeq">
                <p:stCondLst>
                  <p:cond evt="onClick" delay="0">
                    <p:tgtEl>
                      <p:spTgt spid="253"/>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36" nodeType="clickEffect">
                                  <p:stCondLst>
                                    <p:cond delay="0"/>
                                  </p:stCondLst>
                                  <p:childTnLst>
                                    <p:set>
                                      <p:cBhvr>
                                        <p:cTn id="254" dur="1" fill="hold">
                                          <p:stCondLst>
                                            <p:cond delay="0"/>
                                          </p:stCondLst>
                                        </p:cTn>
                                        <p:tgtEl>
                                          <p:spTgt spid="210"/>
                                        </p:tgtEl>
                                        <p:attrNameLst>
                                          <p:attrName>style.visibility</p:attrName>
                                        </p:attrNameLst>
                                      </p:cBhvr>
                                      <p:to>
                                        <p:strVal val="visible"/>
                                      </p:to>
                                    </p:set>
                                    <p:animEffect transition="in" filter="fade">
                                      <p:cBhvr>
                                        <p:cTn id="255" dur="500"/>
                                        <p:tgtEl>
                                          <p:spTgt spid="210"/>
                                        </p:tgtEl>
                                      </p:cBhvr>
                                    </p:animEffect>
                                  </p:childTnLst>
                                </p:cTn>
                              </p:par>
                            </p:childTnLst>
                          </p:cTn>
                        </p:par>
                        <p:par>
                          <p:cTn id="256" fill="hold">
                            <p:stCondLst>
                              <p:cond delay="500"/>
                            </p:stCondLst>
                            <p:childTnLst>
                              <p:par>
                                <p:cTn id="257" presetID="1" presetClass="exit" presetSubtype="0" fill="hold" grpId="37" nodeType="afterEffect">
                                  <p:stCondLst>
                                    <p:cond delay="4000"/>
                                  </p:stCondLst>
                                  <p:childTnLst>
                                    <p:set>
                                      <p:cBhvr>
                                        <p:cTn id="25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259" restart="whenNotActive" fill="hold" evtFilter="cancelBubble" nodeType="interactiveSeq">
                <p:stCondLst>
                  <p:cond evt="onClick" delay="0">
                    <p:tgtEl>
                      <p:spTgt spid="254"/>
                    </p:tgtEl>
                  </p:cond>
                </p:stCondLst>
                <p:endSync evt="end" delay="0">
                  <p:rtn val="all"/>
                </p:endSync>
                <p:childTnLst>
                  <p:par>
                    <p:cTn id="260" fill="hold">
                      <p:stCondLst>
                        <p:cond delay="0"/>
                      </p:stCondLst>
                      <p:childTnLst>
                        <p:par>
                          <p:cTn id="261" fill="hold">
                            <p:stCondLst>
                              <p:cond delay="0"/>
                            </p:stCondLst>
                            <p:childTnLst>
                              <p:par>
                                <p:cTn id="262" presetID="10" presetClass="entr" presetSubtype="0" fill="hold" grpId="38" nodeType="clickEffect">
                                  <p:stCondLst>
                                    <p:cond delay="0"/>
                                  </p:stCondLst>
                                  <p:childTnLst>
                                    <p:set>
                                      <p:cBhvr>
                                        <p:cTn id="263" dur="1" fill="hold">
                                          <p:stCondLst>
                                            <p:cond delay="0"/>
                                          </p:stCondLst>
                                        </p:cTn>
                                        <p:tgtEl>
                                          <p:spTgt spid="210"/>
                                        </p:tgtEl>
                                        <p:attrNameLst>
                                          <p:attrName>style.visibility</p:attrName>
                                        </p:attrNameLst>
                                      </p:cBhvr>
                                      <p:to>
                                        <p:strVal val="visible"/>
                                      </p:to>
                                    </p:set>
                                    <p:animEffect transition="in" filter="fade">
                                      <p:cBhvr>
                                        <p:cTn id="264" dur="500"/>
                                        <p:tgtEl>
                                          <p:spTgt spid="210"/>
                                        </p:tgtEl>
                                      </p:cBhvr>
                                    </p:animEffect>
                                  </p:childTnLst>
                                </p:cTn>
                              </p:par>
                            </p:childTnLst>
                          </p:cTn>
                        </p:par>
                        <p:par>
                          <p:cTn id="265" fill="hold">
                            <p:stCondLst>
                              <p:cond delay="500"/>
                            </p:stCondLst>
                            <p:childTnLst>
                              <p:par>
                                <p:cTn id="266" presetID="1" presetClass="exit" presetSubtype="0" fill="hold" grpId="39" nodeType="afterEffect">
                                  <p:stCondLst>
                                    <p:cond delay="4000"/>
                                  </p:stCondLst>
                                  <p:childTnLst>
                                    <p:set>
                                      <p:cBhvr>
                                        <p:cTn id="26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seq concurrent="1" nextAc="seek">
              <p:cTn id="268" restart="whenNotActive" fill="hold" evtFilter="cancelBubble" nodeType="interactiveSeq">
                <p:stCondLst>
                  <p:cond evt="onClick" delay="0">
                    <p:tgtEl>
                      <p:spTgt spid="255"/>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40" nodeType="clickEffect">
                                  <p:stCondLst>
                                    <p:cond delay="0"/>
                                  </p:stCondLst>
                                  <p:childTnLst>
                                    <p:set>
                                      <p:cBhvr>
                                        <p:cTn id="272" dur="1" fill="hold">
                                          <p:stCondLst>
                                            <p:cond delay="0"/>
                                          </p:stCondLst>
                                        </p:cTn>
                                        <p:tgtEl>
                                          <p:spTgt spid="210"/>
                                        </p:tgtEl>
                                        <p:attrNameLst>
                                          <p:attrName>style.visibility</p:attrName>
                                        </p:attrNameLst>
                                      </p:cBhvr>
                                      <p:to>
                                        <p:strVal val="visible"/>
                                      </p:to>
                                    </p:set>
                                    <p:animEffect transition="in" filter="fade">
                                      <p:cBhvr>
                                        <p:cTn id="273" dur="500"/>
                                        <p:tgtEl>
                                          <p:spTgt spid="210"/>
                                        </p:tgtEl>
                                      </p:cBhvr>
                                    </p:animEffect>
                                  </p:childTnLst>
                                </p:cTn>
                              </p:par>
                            </p:childTnLst>
                          </p:cTn>
                        </p:par>
                        <p:par>
                          <p:cTn id="274" fill="hold">
                            <p:stCondLst>
                              <p:cond delay="500"/>
                            </p:stCondLst>
                            <p:childTnLst>
                              <p:par>
                                <p:cTn id="275" presetID="1" presetClass="exit" presetSubtype="0" fill="hold" grpId="41" nodeType="afterEffect">
                                  <p:stCondLst>
                                    <p:cond delay="4000"/>
                                  </p:stCondLst>
                                  <p:childTnLst>
                                    <p:set>
                                      <p:cBhvr>
                                        <p:cTn id="27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5"/>
                  </p:tgtEl>
                </p:cond>
              </p:nextCondLst>
            </p:seq>
            <p:seq concurrent="1" nextAc="seek">
              <p:cTn id="277" restart="whenNotActive" fill="hold" evtFilter="cancelBubble" nodeType="interactiveSeq">
                <p:stCondLst>
                  <p:cond evt="onClick" delay="0">
                    <p:tgtEl>
                      <p:spTgt spid="137"/>
                    </p:tgtEl>
                  </p:cond>
                </p:stCondLst>
                <p:endSync evt="end" delay="0">
                  <p:rtn val="all"/>
                </p:endSync>
                <p:childTnLst>
                  <p:par>
                    <p:cTn id="278" fill="hold">
                      <p:stCondLst>
                        <p:cond delay="0"/>
                      </p:stCondLst>
                      <p:childTnLst>
                        <p:par>
                          <p:cTn id="279" fill="hold">
                            <p:stCondLst>
                              <p:cond delay="0"/>
                            </p:stCondLst>
                            <p:childTnLst>
                              <p:par>
                                <p:cTn id="280" presetID="1" presetClass="entr" presetSubtype="0" fill="hold" grpId="0" nodeType="clickEffect">
                                  <p:stCondLst>
                                    <p:cond delay="0"/>
                                  </p:stCondLst>
                                  <p:childTnLst>
                                    <p:set>
                                      <p:cBhvr>
                                        <p:cTn id="281" dur="1" fill="hold">
                                          <p:stCondLst>
                                            <p:cond delay="0"/>
                                          </p:stCondLst>
                                        </p:cTn>
                                        <p:tgtEl>
                                          <p:spTgt spid="138"/>
                                        </p:tgtEl>
                                        <p:attrNameLst>
                                          <p:attrName>style.visibility</p:attrName>
                                        </p:attrNameLst>
                                      </p:cBhvr>
                                      <p:to>
                                        <p:strVal val="visible"/>
                                      </p:to>
                                    </p:set>
                                  </p:childTnLst>
                                </p:cTn>
                              </p:par>
                            </p:childTnLst>
                          </p:cTn>
                        </p:par>
                        <p:par>
                          <p:cTn id="282" fill="hold">
                            <p:stCondLst>
                              <p:cond delay="0"/>
                            </p:stCondLst>
                            <p:childTnLst>
                              <p:par>
                                <p:cTn id="283" presetID="1" presetClass="entr" presetSubtype="0" fill="hold" grpId="0" nodeType="afterEffect">
                                  <p:stCondLst>
                                    <p:cond delay="0"/>
                                  </p:stCondLst>
                                  <p:childTnLst>
                                    <p:set>
                                      <p:cBhvr>
                                        <p:cTn id="284" dur="1" fill="hold">
                                          <p:stCondLst>
                                            <p:cond delay="0"/>
                                          </p:stCondLst>
                                        </p:cTn>
                                        <p:tgtEl>
                                          <p:spTgt spid="139"/>
                                        </p:tgtEl>
                                        <p:attrNameLst>
                                          <p:attrName>style.visibility</p:attrName>
                                        </p:attrNameLst>
                                      </p:cBhvr>
                                      <p:to>
                                        <p:strVal val="visible"/>
                                      </p:to>
                                    </p:set>
                                  </p:childTnLst>
                                </p:cTn>
                              </p:par>
                            </p:childTnLst>
                          </p:cTn>
                        </p:par>
                        <p:par>
                          <p:cTn id="285" fill="hold">
                            <p:stCondLst>
                              <p:cond delay="0"/>
                            </p:stCondLst>
                            <p:childTnLst>
                              <p:par>
                                <p:cTn id="286" presetID="1" presetClass="entr" presetSubtype="0" fill="hold" grpId="0" nodeType="afterEffect">
                                  <p:stCondLst>
                                    <p:cond delay="1000"/>
                                  </p:stCondLst>
                                  <p:childTnLst>
                                    <p:set>
                                      <p:cBhvr>
                                        <p:cTn id="287" dur="1" fill="hold">
                                          <p:stCondLst>
                                            <p:cond delay="0"/>
                                          </p:stCondLst>
                                        </p:cTn>
                                        <p:tgtEl>
                                          <p:spTgt spid="140"/>
                                        </p:tgtEl>
                                        <p:attrNameLst>
                                          <p:attrName>style.visibility</p:attrName>
                                        </p:attrNameLst>
                                      </p:cBhvr>
                                      <p:to>
                                        <p:strVal val="visible"/>
                                      </p:to>
                                    </p:set>
                                  </p:childTnLst>
                                </p:cTn>
                              </p:par>
                            </p:childTnLst>
                          </p:cTn>
                        </p:par>
                        <p:par>
                          <p:cTn id="288" fill="hold">
                            <p:stCondLst>
                              <p:cond delay="1000"/>
                            </p:stCondLst>
                            <p:childTnLst>
                              <p:par>
                                <p:cTn id="289" presetID="1" presetClass="entr" presetSubtype="0" fill="hold" grpId="0" nodeType="afterEffect">
                                  <p:stCondLst>
                                    <p:cond delay="1000"/>
                                  </p:stCondLst>
                                  <p:childTnLst>
                                    <p:set>
                                      <p:cBhvr>
                                        <p:cTn id="290" dur="1" fill="hold">
                                          <p:stCondLst>
                                            <p:cond delay="0"/>
                                          </p:stCondLst>
                                        </p:cTn>
                                        <p:tgtEl>
                                          <p:spTgt spid="141"/>
                                        </p:tgtEl>
                                        <p:attrNameLst>
                                          <p:attrName>style.visibility</p:attrName>
                                        </p:attrNameLst>
                                      </p:cBhvr>
                                      <p:to>
                                        <p:strVal val="visible"/>
                                      </p:to>
                                    </p:set>
                                  </p:childTnLst>
                                </p:cTn>
                              </p:par>
                            </p:childTnLst>
                          </p:cTn>
                        </p:par>
                        <p:par>
                          <p:cTn id="291" fill="hold">
                            <p:stCondLst>
                              <p:cond delay="2000"/>
                            </p:stCondLst>
                            <p:childTnLst>
                              <p:par>
                                <p:cTn id="292" presetID="1" presetClass="entr" presetSubtype="0" fill="hold" grpId="0" nodeType="afterEffect">
                                  <p:stCondLst>
                                    <p:cond delay="1000"/>
                                  </p:stCondLst>
                                  <p:childTnLst>
                                    <p:set>
                                      <p:cBhvr>
                                        <p:cTn id="293" dur="1" fill="hold">
                                          <p:stCondLst>
                                            <p:cond delay="0"/>
                                          </p:stCondLst>
                                        </p:cTn>
                                        <p:tgtEl>
                                          <p:spTgt spid="142"/>
                                        </p:tgtEl>
                                        <p:attrNameLst>
                                          <p:attrName>style.visibility</p:attrName>
                                        </p:attrNameLst>
                                      </p:cBhvr>
                                      <p:to>
                                        <p:strVal val="visible"/>
                                      </p:to>
                                    </p:set>
                                  </p:childTnLst>
                                </p:cTn>
                              </p:par>
                            </p:childTnLst>
                          </p:cTn>
                        </p:par>
                        <p:par>
                          <p:cTn id="294" fill="hold">
                            <p:stCondLst>
                              <p:cond delay="3000"/>
                            </p:stCondLst>
                            <p:childTnLst>
                              <p:par>
                                <p:cTn id="295" presetID="1" presetClass="entr" presetSubtype="0" fill="hold" grpId="0" nodeType="afterEffect">
                                  <p:stCondLst>
                                    <p:cond delay="1000"/>
                                  </p:stCondLst>
                                  <p:childTnLst>
                                    <p:set>
                                      <p:cBhvr>
                                        <p:cTn id="296" dur="1" fill="hold">
                                          <p:stCondLst>
                                            <p:cond delay="0"/>
                                          </p:stCondLst>
                                        </p:cTn>
                                        <p:tgtEl>
                                          <p:spTgt spid="143"/>
                                        </p:tgtEl>
                                        <p:attrNameLst>
                                          <p:attrName>style.visibility</p:attrName>
                                        </p:attrNameLst>
                                      </p:cBhvr>
                                      <p:to>
                                        <p:strVal val="visible"/>
                                      </p:to>
                                    </p:set>
                                  </p:childTnLst>
                                </p:cTn>
                              </p:par>
                            </p:childTnLst>
                          </p:cTn>
                        </p:par>
                        <p:par>
                          <p:cTn id="297" fill="hold">
                            <p:stCondLst>
                              <p:cond delay="4000"/>
                            </p:stCondLst>
                            <p:childTnLst>
                              <p:par>
                                <p:cTn id="298" presetID="1" presetClass="entr" presetSubtype="0" fill="hold" grpId="0" nodeType="afterEffect">
                                  <p:stCondLst>
                                    <p:cond delay="1000"/>
                                  </p:stCondLst>
                                  <p:childTnLst>
                                    <p:set>
                                      <p:cBhvr>
                                        <p:cTn id="299" dur="1" fill="hold">
                                          <p:stCondLst>
                                            <p:cond delay="0"/>
                                          </p:stCondLst>
                                        </p:cTn>
                                        <p:tgtEl>
                                          <p:spTgt spid="144"/>
                                        </p:tgtEl>
                                        <p:attrNameLst>
                                          <p:attrName>style.visibility</p:attrName>
                                        </p:attrNameLst>
                                      </p:cBhvr>
                                      <p:to>
                                        <p:strVal val="visible"/>
                                      </p:to>
                                    </p:set>
                                  </p:childTnLst>
                                </p:cTn>
                              </p:par>
                            </p:childTnLst>
                          </p:cTn>
                        </p:par>
                        <p:par>
                          <p:cTn id="300" fill="hold">
                            <p:stCondLst>
                              <p:cond delay="5000"/>
                            </p:stCondLst>
                            <p:childTnLst>
                              <p:par>
                                <p:cTn id="301" presetID="1" presetClass="entr" presetSubtype="0" fill="hold" grpId="0" nodeType="afterEffect">
                                  <p:stCondLst>
                                    <p:cond delay="1000"/>
                                  </p:stCondLst>
                                  <p:childTnLst>
                                    <p:set>
                                      <p:cBhvr>
                                        <p:cTn id="302" dur="1" fill="hold">
                                          <p:stCondLst>
                                            <p:cond delay="0"/>
                                          </p:stCondLst>
                                        </p:cTn>
                                        <p:tgtEl>
                                          <p:spTgt spid="145"/>
                                        </p:tgtEl>
                                        <p:attrNameLst>
                                          <p:attrName>style.visibility</p:attrName>
                                        </p:attrNameLst>
                                      </p:cBhvr>
                                      <p:to>
                                        <p:strVal val="visible"/>
                                      </p:to>
                                    </p:set>
                                  </p:childTnLst>
                                </p:cTn>
                              </p:par>
                            </p:childTnLst>
                          </p:cTn>
                        </p:par>
                        <p:par>
                          <p:cTn id="303" fill="hold">
                            <p:stCondLst>
                              <p:cond delay="6000"/>
                            </p:stCondLst>
                            <p:childTnLst>
                              <p:par>
                                <p:cTn id="304" presetID="1" presetClass="entr" presetSubtype="0" fill="hold" grpId="0" nodeType="afterEffect">
                                  <p:stCondLst>
                                    <p:cond delay="1000"/>
                                  </p:stCondLst>
                                  <p:childTnLst>
                                    <p:set>
                                      <p:cBhvr>
                                        <p:cTn id="305" dur="1" fill="hold">
                                          <p:stCondLst>
                                            <p:cond delay="0"/>
                                          </p:stCondLst>
                                        </p:cTn>
                                        <p:tgtEl>
                                          <p:spTgt spid="146"/>
                                        </p:tgtEl>
                                        <p:attrNameLst>
                                          <p:attrName>style.visibility</p:attrName>
                                        </p:attrNameLst>
                                      </p:cBhvr>
                                      <p:to>
                                        <p:strVal val="visible"/>
                                      </p:to>
                                    </p:set>
                                  </p:childTnLst>
                                </p:cTn>
                              </p:par>
                            </p:childTnLst>
                          </p:cTn>
                        </p:par>
                        <p:par>
                          <p:cTn id="306" fill="hold">
                            <p:stCondLst>
                              <p:cond delay="7000"/>
                            </p:stCondLst>
                            <p:childTnLst>
                              <p:par>
                                <p:cTn id="307" presetID="1" presetClass="entr" presetSubtype="0" fill="hold" grpId="0" nodeType="afterEffect">
                                  <p:stCondLst>
                                    <p:cond delay="1000"/>
                                  </p:stCondLst>
                                  <p:childTnLst>
                                    <p:set>
                                      <p:cBhvr>
                                        <p:cTn id="308" dur="1" fill="hold">
                                          <p:stCondLst>
                                            <p:cond delay="0"/>
                                          </p:stCondLst>
                                        </p:cTn>
                                        <p:tgtEl>
                                          <p:spTgt spid="147"/>
                                        </p:tgtEl>
                                        <p:attrNameLst>
                                          <p:attrName>style.visibility</p:attrName>
                                        </p:attrNameLst>
                                      </p:cBhvr>
                                      <p:to>
                                        <p:strVal val="visible"/>
                                      </p:to>
                                    </p:set>
                                  </p:childTnLst>
                                </p:cTn>
                              </p:par>
                            </p:childTnLst>
                          </p:cTn>
                        </p:par>
                        <p:par>
                          <p:cTn id="309" fill="hold">
                            <p:stCondLst>
                              <p:cond delay="8000"/>
                            </p:stCondLst>
                            <p:childTnLst>
                              <p:par>
                                <p:cTn id="310" presetID="1" presetClass="entr" presetSubtype="0" fill="hold" grpId="0" nodeType="afterEffect">
                                  <p:stCondLst>
                                    <p:cond delay="1000"/>
                                  </p:stCondLst>
                                  <p:childTnLst>
                                    <p:set>
                                      <p:cBhvr>
                                        <p:cTn id="311" dur="1" fill="hold">
                                          <p:stCondLst>
                                            <p:cond delay="0"/>
                                          </p:stCondLst>
                                        </p:cTn>
                                        <p:tgtEl>
                                          <p:spTgt spid="148"/>
                                        </p:tgtEl>
                                        <p:attrNameLst>
                                          <p:attrName>style.visibility</p:attrName>
                                        </p:attrNameLst>
                                      </p:cBhvr>
                                      <p:to>
                                        <p:strVal val="visible"/>
                                      </p:to>
                                    </p:set>
                                  </p:childTnLst>
                                </p:cTn>
                              </p:par>
                            </p:childTnLst>
                          </p:cTn>
                        </p:par>
                        <p:par>
                          <p:cTn id="312" fill="hold">
                            <p:stCondLst>
                              <p:cond delay="9000"/>
                            </p:stCondLst>
                            <p:childTnLst>
                              <p:par>
                                <p:cTn id="313" presetID="1" presetClass="entr" presetSubtype="0" fill="hold" grpId="0" nodeType="afterEffect">
                                  <p:stCondLst>
                                    <p:cond delay="1000"/>
                                  </p:stCondLst>
                                  <p:childTnLst>
                                    <p:set>
                                      <p:cBhvr>
                                        <p:cTn id="314" dur="1" fill="hold">
                                          <p:stCondLst>
                                            <p:cond delay="0"/>
                                          </p:stCondLst>
                                        </p:cTn>
                                        <p:tgtEl>
                                          <p:spTgt spid="149"/>
                                        </p:tgtEl>
                                        <p:attrNameLst>
                                          <p:attrName>style.visibility</p:attrName>
                                        </p:attrNameLst>
                                      </p:cBhvr>
                                      <p:to>
                                        <p:strVal val="visible"/>
                                      </p:to>
                                    </p:set>
                                  </p:childTnLst>
                                </p:cTn>
                              </p:par>
                            </p:childTnLst>
                          </p:cTn>
                        </p:par>
                        <p:par>
                          <p:cTn id="315" fill="hold">
                            <p:stCondLst>
                              <p:cond delay="10000"/>
                            </p:stCondLst>
                            <p:childTnLst>
                              <p:par>
                                <p:cTn id="316" presetID="1" presetClass="entr" presetSubtype="0" fill="hold" grpId="0" nodeType="afterEffect">
                                  <p:stCondLst>
                                    <p:cond delay="1000"/>
                                  </p:stCondLst>
                                  <p:childTnLst>
                                    <p:set>
                                      <p:cBhvr>
                                        <p:cTn id="317" dur="1" fill="hold">
                                          <p:stCondLst>
                                            <p:cond delay="0"/>
                                          </p:stCondLst>
                                        </p:cTn>
                                        <p:tgtEl>
                                          <p:spTgt spid="150"/>
                                        </p:tgtEl>
                                        <p:attrNameLst>
                                          <p:attrName>style.visibility</p:attrName>
                                        </p:attrNameLst>
                                      </p:cBhvr>
                                      <p:to>
                                        <p:strVal val="visible"/>
                                      </p:to>
                                    </p:set>
                                  </p:childTnLst>
                                </p:cTn>
                              </p:par>
                            </p:childTnLst>
                          </p:cTn>
                        </p:par>
                        <p:par>
                          <p:cTn id="318" fill="hold">
                            <p:stCondLst>
                              <p:cond delay="11000"/>
                            </p:stCondLst>
                            <p:childTnLst>
                              <p:par>
                                <p:cTn id="319" presetID="1" presetClass="entr" presetSubtype="0" fill="hold" grpId="0" nodeType="afterEffect">
                                  <p:stCondLst>
                                    <p:cond delay="1000"/>
                                  </p:stCondLst>
                                  <p:childTnLst>
                                    <p:set>
                                      <p:cBhvr>
                                        <p:cTn id="320" dur="1" fill="hold">
                                          <p:stCondLst>
                                            <p:cond delay="0"/>
                                          </p:stCondLst>
                                        </p:cTn>
                                        <p:tgtEl>
                                          <p:spTgt spid="151"/>
                                        </p:tgtEl>
                                        <p:attrNameLst>
                                          <p:attrName>style.visibility</p:attrName>
                                        </p:attrNameLst>
                                      </p:cBhvr>
                                      <p:to>
                                        <p:strVal val="visible"/>
                                      </p:to>
                                    </p:set>
                                  </p:childTnLst>
                                </p:cTn>
                              </p:par>
                            </p:childTnLst>
                          </p:cTn>
                        </p:par>
                        <p:par>
                          <p:cTn id="321" fill="hold">
                            <p:stCondLst>
                              <p:cond delay="12000"/>
                            </p:stCondLst>
                            <p:childTnLst>
                              <p:par>
                                <p:cTn id="322" presetID="1" presetClass="entr" presetSubtype="0" fill="hold" grpId="0" nodeType="afterEffect">
                                  <p:stCondLst>
                                    <p:cond delay="1000"/>
                                  </p:stCondLst>
                                  <p:childTnLst>
                                    <p:set>
                                      <p:cBhvr>
                                        <p:cTn id="323" dur="1" fill="hold">
                                          <p:stCondLst>
                                            <p:cond delay="0"/>
                                          </p:stCondLst>
                                        </p:cTn>
                                        <p:tgtEl>
                                          <p:spTgt spid="152"/>
                                        </p:tgtEl>
                                        <p:attrNameLst>
                                          <p:attrName>style.visibility</p:attrName>
                                        </p:attrNameLst>
                                      </p:cBhvr>
                                      <p:to>
                                        <p:strVal val="visible"/>
                                      </p:to>
                                    </p:set>
                                  </p:childTnLst>
                                </p:cTn>
                              </p:par>
                            </p:childTnLst>
                          </p:cTn>
                        </p:par>
                        <p:par>
                          <p:cTn id="324" fill="hold">
                            <p:stCondLst>
                              <p:cond delay="13000"/>
                            </p:stCondLst>
                            <p:childTnLst>
                              <p:par>
                                <p:cTn id="325" presetID="1" presetClass="entr" presetSubtype="0" fill="hold" grpId="0" nodeType="afterEffect">
                                  <p:stCondLst>
                                    <p:cond delay="1000"/>
                                  </p:stCondLst>
                                  <p:childTnLst>
                                    <p:set>
                                      <p:cBhvr>
                                        <p:cTn id="326" dur="1" fill="hold">
                                          <p:stCondLst>
                                            <p:cond delay="0"/>
                                          </p:stCondLst>
                                        </p:cTn>
                                        <p:tgtEl>
                                          <p:spTgt spid="153"/>
                                        </p:tgtEl>
                                        <p:attrNameLst>
                                          <p:attrName>style.visibility</p:attrName>
                                        </p:attrNameLst>
                                      </p:cBhvr>
                                      <p:to>
                                        <p:strVal val="visible"/>
                                      </p:to>
                                    </p:set>
                                  </p:childTnLst>
                                </p:cTn>
                              </p:par>
                            </p:childTnLst>
                          </p:cTn>
                        </p:par>
                        <p:par>
                          <p:cTn id="327" fill="hold">
                            <p:stCondLst>
                              <p:cond delay="14000"/>
                            </p:stCondLst>
                            <p:childTnLst>
                              <p:par>
                                <p:cTn id="328" presetID="1" presetClass="entr" presetSubtype="0" fill="hold" grpId="0" nodeType="afterEffect">
                                  <p:stCondLst>
                                    <p:cond delay="1000"/>
                                  </p:stCondLst>
                                  <p:childTnLst>
                                    <p:set>
                                      <p:cBhvr>
                                        <p:cTn id="329" dur="1" fill="hold">
                                          <p:stCondLst>
                                            <p:cond delay="0"/>
                                          </p:stCondLst>
                                        </p:cTn>
                                        <p:tgtEl>
                                          <p:spTgt spid="154"/>
                                        </p:tgtEl>
                                        <p:attrNameLst>
                                          <p:attrName>style.visibility</p:attrName>
                                        </p:attrNameLst>
                                      </p:cBhvr>
                                      <p:to>
                                        <p:strVal val="visible"/>
                                      </p:to>
                                    </p:set>
                                  </p:childTnLst>
                                </p:cTn>
                              </p:par>
                            </p:childTnLst>
                          </p:cTn>
                        </p:par>
                        <p:par>
                          <p:cTn id="330" fill="hold">
                            <p:stCondLst>
                              <p:cond delay="15000"/>
                            </p:stCondLst>
                            <p:childTnLst>
                              <p:par>
                                <p:cTn id="331" presetID="1" presetClass="entr" presetSubtype="0" fill="hold" grpId="0" nodeType="afterEffect">
                                  <p:stCondLst>
                                    <p:cond delay="1000"/>
                                  </p:stCondLst>
                                  <p:childTnLst>
                                    <p:set>
                                      <p:cBhvr>
                                        <p:cTn id="332" dur="1" fill="hold">
                                          <p:stCondLst>
                                            <p:cond delay="0"/>
                                          </p:stCondLst>
                                        </p:cTn>
                                        <p:tgtEl>
                                          <p:spTgt spid="155"/>
                                        </p:tgtEl>
                                        <p:attrNameLst>
                                          <p:attrName>style.visibility</p:attrName>
                                        </p:attrNameLst>
                                      </p:cBhvr>
                                      <p:to>
                                        <p:strVal val="visible"/>
                                      </p:to>
                                    </p:set>
                                  </p:childTnLst>
                                </p:cTn>
                              </p:par>
                            </p:childTnLst>
                          </p:cTn>
                        </p:par>
                        <p:par>
                          <p:cTn id="333" fill="hold">
                            <p:stCondLst>
                              <p:cond delay="16000"/>
                            </p:stCondLst>
                            <p:childTnLst>
                              <p:par>
                                <p:cTn id="334" presetID="1" presetClass="entr" presetSubtype="0" fill="hold" grpId="0" nodeType="afterEffect">
                                  <p:stCondLst>
                                    <p:cond delay="1000"/>
                                  </p:stCondLst>
                                  <p:childTnLst>
                                    <p:set>
                                      <p:cBhvr>
                                        <p:cTn id="335" dur="1" fill="hold">
                                          <p:stCondLst>
                                            <p:cond delay="0"/>
                                          </p:stCondLst>
                                        </p:cTn>
                                        <p:tgtEl>
                                          <p:spTgt spid="156"/>
                                        </p:tgtEl>
                                        <p:attrNameLst>
                                          <p:attrName>style.visibility</p:attrName>
                                        </p:attrNameLst>
                                      </p:cBhvr>
                                      <p:to>
                                        <p:strVal val="visible"/>
                                      </p:to>
                                    </p:set>
                                  </p:childTnLst>
                                </p:cTn>
                              </p:par>
                            </p:childTnLst>
                          </p:cTn>
                        </p:par>
                        <p:par>
                          <p:cTn id="336" fill="hold">
                            <p:stCondLst>
                              <p:cond delay="17000"/>
                            </p:stCondLst>
                            <p:childTnLst>
                              <p:par>
                                <p:cTn id="337" presetID="1" presetClass="entr" presetSubtype="0" fill="hold" grpId="0" nodeType="afterEffect">
                                  <p:stCondLst>
                                    <p:cond delay="1000"/>
                                  </p:stCondLst>
                                  <p:childTnLst>
                                    <p:set>
                                      <p:cBhvr>
                                        <p:cTn id="338" dur="1" fill="hold">
                                          <p:stCondLst>
                                            <p:cond delay="0"/>
                                          </p:stCondLst>
                                        </p:cTn>
                                        <p:tgtEl>
                                          <p:spTgt spid="157"/>
                                        </p:tgtEl>
                                        <p:attrNameLst>
                                          <p:attrName>style.visibility</p:attrName>
                                        </p:attrNameLst>
                                      </p:cBhvr>
                                      <p:to>
                                        <p:strVal val="visible"/>
                                      </p:to>
                                    </p:set>
                                  </p:childTnLst>
                                </p:cTn>
                              </p:par>
                            </p:childTnLst>
                          </p:cTn>
                        </p:par>
                        <p:par>
                          <p:cTn id="339" fill="hold">
                            <p:stCondLst>
                              <p:cond delay="18000"/>
                            </p:stCondLst>
                            <p:childTnLst>
                              <p:par>
                                <p:cTn id="340" presetID="1" presetClass="entr" presetSubtype="0" fill="hold" grpId="0" nodeType="afterEffect">
                                  <p:stCondLst>
                                    <p:cond delay="1000"/>
                                  </p:stCondLst>
                                  <p:childTnLst>
                                    <p:set>
                                      <p:cBhvr>
                                        <p:cTn id="341" dur="1" fill="hold">
                                          <p:stCondLst>
                                            <p:cond delay="0"/>
                                          </p:stCondLst>
                                        </p:cTn>
                                        <p:tgtEl>
                                          <p:spTgt spid="158"/>
                                        </p:tgtEl>
                                        <p:attrNameLst>
                                          <p:attrName>style.visibility</p:attrName>
                                        </p:attrNameLst>
                                      </p:cBhvr>
                                      <p:to>
                                        <p:strVal val="visible"/>
                                      </p:to>
                                    </p:set>
                                  </p:childTnLst>
                                </p:cTn>
                              </p:par>
                            </p:childTnLst>
                          </p:cTn>
                        </p:par>
                        <p:par>
                          <p:cTn id="342" fill="hold">
                            <p:stCondLst>
                              <p:cond delay="19000"/>
                            </p:stCondLst>
                            <p:childTnLst>
                              <p:par>
                                <p:cTn id="343" presetID="1" presetClass="entr" presetSubtype="0" fill="hold" grpId="0" nodeType="afterEffect">
                                  <p:stCondLst>
                                    <p:cond delay="1000"/>
                                  </p:stCondLst>
                                  <p:childTnLst>
                                    <p:set>
                                      <p:cBhvr>
                                        <p:cTn id="344" dur="1" fill="hold">
                                          <p:stCondLst>
                                            <p:cond delay="0"/>
                                          </p:stCondLst>
                                        </p:cTn>
                                        <p:tgtEl>
                                          <p:spTgt spid="159"/>
                                        </p:tgtEl>
                                        <p:attrNameLst>
                                          <p:attrName>style.visibility</p:attrName>
                                        </p:attrNameLst>
                                      </p:cBhvr>
                                      <p:to>
                                        <p:strVal val="visible"/>
                                      </p:to>
                                    </p:set>
                                  </p:childTnLst>
                                </p:cTn>
                              </p:par>
                            </p:childTnLst>
                          </p:cTn>
                        </p:par>
                        <p:par>
                          <p:cTn id="345" fill="hold">
                            <p:stCondLst>
                              <p:cond delay="20000"/>
                            </p:stCondLst>
                            <p:childTnLst>
                              <p:par>
                                <p:cTn id="346" presetID="1" presetClass="entr" presetSubtype="0" fill="hold" grpId="0" nodeType="afterEffect">
                                  <p:stCondLst>
                                    <p:cond delay="1000"/>
                                  </p:stCondLst>
                                  <p:childTnLst>
                                    <p:set>
                                      <p:cBhvr>
                                        <p:cTn id="347" dur="1" fill="hold">
                                          <p:stCondLst>
                                            <p:cond delay="0"/>
                                          </p:stCondLst>
                                        </p:cTn>
                                        <p:tgtEl>
                                          <p:spTgt spid="160"/>
                                        </p:tgtEl>
                                        <p:attrNameLst>
                                          <p:attrName>style.visibility</p:attrName>
                                        </p:attrNameLst>
                                      </p:cBhvr>
                                      <p:to>
                                        <p:strVal val="visible"/>
                                      </p:to>
                                    </p:set>
                                  </p:childTnLst>
                                </p:cTn>
                              </p:par>
                            </p:childTnLst>
                          </p:cTn>
                        </p:par>
                        <p:par>
                          <p:cTn id="348" fill="hold">
                            <p:stCondLst>
                              <p:cond delay="21000"/>
                            </p:stCondLst>
                            <p:childTnLst>
                              <p:par>
                                <p:cTn id="349" presetID="1" presetClass="entr" presetSubtype="0" fill="hold" grpId="0" nodeType="afterEffect">
                                  <p:stCondLst>
                                    <p:cond delay="1000"/>
                                  </p:stCondLst>
                                  <p:childTnLst>
                                    <p:set>
                                      <p:cBhvr>
                                        <p:cTn id="350" dur="1" fill="hold">
                                          <p:stCondLst>
                                            <p:cond delay="0"/>
                                          </p:stCondLst>
                                        </p:cTn>
                                        <p:tgtEl>
                                          <p:spTgt spid="161"/>
                                        </p:tgtEl>
                                        <p:attrNameLst>
                                          <p:attrName>style.visibility</p:attrName>
                                        </p:attrNameLst>
                                      </p:cBhvr>
                                      <p:to>
                                        <p:strVal val="visible"/>
                                      </p:to>
                                    </p:set>
                                  </p:childTnLst>
                                </p:cTn>
                              </p:par>
                            </p:childTnLst>
                          </p:cTn>
                        </p:par>
                        <p:par>
                          <p:cTn id="351" fill="hold">
                            <p:stCondLst>
                              <p:cond delay="22000"/>
                            </p:stCondLst>
                            <p:childTnLst>
                              <p:par>
                                <p:cTn id="352" presetID="1" presetClass="entr" presetSubtype="0" fill="hold" grpId="0" nodeType="afterEffect">
                                  <p:stCondLst>
                                    <p:cond delay="1000"/>
                                  </p:stCondLst>
                                  <p:childTnLst>
                                    <p:set>
                                      <p:cBhvr>
                                        <p:cTn id="353" dur="1" fill="hold">
                                          <p:stCondLst>
                                            <p:cond delay="0"/>
                                          </p:stCondLst>
                                        </p:cTn>
                                        <p:tgtEl>
                                          <p:spTgt spid="162"/>
                                        </p:tgtEl>
                                        <p:attrNameLst>
                                          <p:attrName>style.visibility</p:attrName>
                                        </p:attrNameLst>
                                      </p:cBhvr>
                                      <p:to>
                                        <p:strVal val="visible"/>
                                      </p:to>
                                    </p:set>
                                  </p:childTnLst>
                                </p:cTn>
                              </p:par>
                            </p:childTnLst>
                          </p:cTn>
                        </p:par>
                        <p:par>
                          <p:cTn id="354" fill="hold">
                            <p:stCondLst>
                              <p:cond delay="23000"/>
                            </p:stCondLst>
                            <p:childTnLst>
                              <p:par>
                                <p:cTn id="355" presetID="1" presetClass="entr" presetSubtype="0" fill="hold" grpId="0" nodeType="afterEffect">
                                  <p:stCondLst>
                                    <p:cond delay="1000"/>
                                  </p:stCondLst>
                                  <p:childTnLst>
                                    <p:set>
                                      <p:cBhvr>
                                        <p:cTn id="356" dur="1" fill="hold">
                                          <p:stCondLst>
                                            <p:cond delay="0"/>
                                          </p:stCondLst>
                                        </p:cTn>
                                        <p:tgtEl>
                                          <p:spTgt spid="163"/>
                                        </p:tgtEl>
                                        <p:attrNameLst>
                                          <p:attrName>style.visibility</p:attrName>
                                        </p:attrNameLst>
                                      </p:cBhvr>
                                      <p:to>
                                        <p:strVal val="visible"/>
                                      </p:to>
                                    </p:set>
                                  </p:childTnLst>
                                </p:cTn>
                              </p:par>
                            </p:childTnLst>
                          </p:cTn>
                        </p:par>
                        <p:par>
                          <p:cTn id="357" fill="hold">
                            <p:stCondLst>
                              <p:cond delay="24000"/>
                            </p:stCondLst>
                            <p:childTnLst>
                              <p:par>
                                <p:cTn id="358" presetID="1" presetClass="entr" presetSubtype="0" fill="hold" grpId="0" nodeType="afterEffect">
                                  <p:stCondLst>
                                    <p:cond delay="1000"/>
                                  </p:stCondLst>
                                  <p:childTnLst>
                                    <p:set>
                                      <p:cBhvr>
                                        <p:cTn id="359" dur="1" fill="hold">
                                          <p:stCondLst>
                                            <p:cond delay="0"/>
                                          </p:stCondLst>
                                        </p:cTn>
                                        <p:tgtEl>
                                          <p:spTgt spid="164"/>
                                        </p:tgtEl>
                                        <p:attrNameLst>
                                          <p:attrName>style.visibility</p:attrName>
                                        </p:attrNameLst>
                                      </p:cBhvr>
                                      <p:to>
                                        <p:strVal val="visible"/>
                                      </p:to>
                                    </p:set>
                                  </p:childTnLst>
                                </p:cTn>
                              </p:par>
                            </p:childTnLst>
                          </p:cTn>
                        </p:par>
                        <p:par>
                          <p:cTn id="360" fill="hold">
                            <p:stCondLst>
                              <p:cond delay="25000"/>
                            </p:stCondLst>
                            <p:childTnLst>
                              <p:par>
                                <p:cTn id="361" presetID="1" presetClass="entr" presetSubtype="0" fill="hold" grpId="0" nodeType="afterEffect">
                                  <p:stCondLst>
                                    <p:cond delay="1000"/>
                                  </p:stCondLst>
                                  <p:childTnLst>
                                    <p:set>
                                      <p:cBhvr>
                                        <p:cTn id="362" dur="1" fill="hold">
                                          <p:stCondLst>
                                            <p:cond delay="0"/>
                                          </p:stCondLst>
                                        </p:cTn>
                                        <p:tgtEl>
                                          <p:spTgt spid="165"/>
                                        </p:tgtEl>
                                        <p:attrNameLst>
                                          <p:attrName>style.visibility</p:attrName>
                                        </p:attrNameLst>
                                      </p:cBhvr>
                                      <p:to>
                                        <p:strVal val="visible"/>
                                      </p:to>
                                    </p:set>
                                  </p:childTnLst>
                                </p:cTn>
                              </p:par>
                            </p:childTnLst>
                          </p:cTn>
                        </p:par>
                        <p:par>
                          <p:cTn id="363" fill="hold">
                            <p:stCondLst>
                              <p:cond delay="26000"/>
                            </p:stCondLst>
                            <p:childTnLst>
                              <p:par>
                                <p:cTn id="364" presetID="1" presetClass="entr" presetSubtype="0" fill="hold" grpId="0" nodeType="afterEffect">
                                  <p:stCondLst>
                                    <p:cond delay="1000"/>
                                  </p:stCondLst>
                                  <p:childTnLst>
                                    <p:set>
                                      <p:cBhvr>
                                        <p:cTn id="365" dur="1" fill="hold">
                                          <p:stCondLst>
                                            <p:cond delay="0"/>
                                          </p:stCondLst>
                                        </p:cTn>
                                        <p:tgtEl>
                                          <p:spTgt spid="166"/>
                                        </p:tgtEl>
                                        <p:attrNameLst>
                                          <p:attrName>style.visibility</p:attrName>
                                        </p:attrNameLst>
                                      </p:cBhvr>
                                      <p:to>
                                        <p:strVal val="visible"/>
                                      </p:to>
                                    </p:set>
                                  </p:childTnLst>
                                </p:cTn>
                              </p:par>
                            </p:childTnLst>
                          </p:cTn>
                        </p:par>
                        <p:par>
                          <p:cTn id="366" fill="hold">
                            <p:stCondLst>
                              <p:cond delay="27000"/>
                            </p:stCondLst>
                            <p:childTnLst>
                              <p:par>
                                <p:cTn id="367" presetID="1" presetClass="entr" presetSubtype="0" fill="hold" grpId="0" nodeType="afterEffect">
                                  <p:stCondLst>
                                    <p:cond delay="1000"/>
                                  </p:stCondLst>
                                  <p:childTnLst>
                                    <p:set>
                                      <p:cBhvr>
                                        <p:cTn id="368" dur="1" fill="hold">
                                          <p:stCondLst>
                                            <p:cond delay="0"/>
                                          </p:stCondLst>
                                        </p:cTn>
                                        <p:tgtEl>
                                          <p:spTgt spid="167"/>
                                        </p:tgtEl>
                                        <p:attrNameLst>
                                          <p:attrName>style.visibility</p:attrName>
                                        </p:attrNameLst>
                                      </p:cBhvr>
                                      <p:to>
                                        <p:strVal val="visible"/>
                                      </p:to>
                                    </p:set>
                                  </p:childTnLst>
                                </p:cTn>
                              </p:par>
                            </p:childTnLst>
                          </p:cTn>
                        </p:par>
                        <p:par>
                          <p:cTn id="369" fill="hold">
                            <p:stCondLst>
                              <p:cond delay="28000"/>
                            </p:stCondLst>
                            <p:childTnLst>
                              <p:par>
                                <p:cTn id="370" presetID="1" presetClass="entr" presetSubtype="0" fill="hold" grpId="0" nodeType="afterEffect">
                                  <p:stCondLst>
                                    <p:cond delay="1000"/>
                                  </p:stCondLst>
                                  <p:childTnLst>
                                    <p:set>
                                      <p:cBhvr>
                                        <p:cTn id="371" dur="1" fill="hold">
                                          <p:stCondLst>
                                            <p:cond delay="0"/>
                                          </p:stCondLst>
                                        </p:cTn>
                                        <p:tgtEl>
                                          <p:spTgt spid="168"/>
                                        </p:tgtEl>
                                        <p:attrNameLst>
                                          <p:attrName>style.visibility</p:attrName>
                                        </p:attrNameLst>
                                      </p:cBhvr>
                                      <p:to>
                                        <p:strVal val="visible"/>
                                      </p:to>
                                    </p:set>
                                  </p:childTnLst>
                                </p:cTn>
                              </p:par>
                            </p:childTnLst>
                          </p:cTn>
                        </p:par>
                        <p:par>
                          <p:cTn id="372" fill="hold">
                            <p:stCondLst>
                              <p:cond delay="29000"/>
                            </p:stCondLst>
                            <p:childTnLst>
                              <p:par>
                                <p:cTn id="373" presetID="1" presetClass="entr" presetSubtype="0" fill="hold" grpId="0" nodeType="afterEffect">
                                  <p:stCondLst>
                                    <p:cond delay="1000"/>
                                  </p:stCondLst>
                                  <p:childTnLst>
                                    <p:set>
                                      <p:cBhvr>
                                        <p:cTn id="374" dur="1" fill="hold">
                                          <p:stCondLst>
                                            <p:cond delay="0"/>
                                          </p:stCondLst>
                                        </p:cTn>
                                        <p:tgtEl>
                                          <p:spTgt spid="169"/>
                                        </p:tgtEl>
                                        <p:attrNameLst>
                                          <p:attrName>style.visibility</p:attrName>
                                        </p:attrNameLst>
                                      </p:cBhvr>
                                      <p:to>
                                        <p:strVal val="visible"/>
                                      </p:to>
                                    </p:set>
                                  </p:childTnLst>
                                </p:cTn>
                              </p:par>
                            </p:childTnLst>
                          </p:cTn>
                        </p:par>
                        <p:par>
                          <p:cTn id="375" fill="hold">
                            <p:stCondLst>
                              <p:cond delay="30000"/>
                            </p:stCondLst>
                            <p:childTnLst>
                              <p:par>
                                <p:cTn id="376" presetID="1" presetClass="entr" presetSubtype="0" fill="hold" grpId="0" nodeType="afterEffect">
                                  <p:stCondLst>
                                    <p:cond delay="1000"/>
                                  </p:stCondLst>
                                  <p:childTnLst>
                                    <p:set>
                                      <p:cBhvr>
                                        <p:cTn id="377" dur="1" fill="hold">
                                          <p:stCondLst>
                                            <p:cond delay="0"/>
                                          </p:stCondLst>
                                        </p:cTn>
                                        <p:tgtEl>
                                          <p:spTgt spid="170"/>
                                        </p:tgtEl>
                                        <p:attrNameLst>
                                          <p:attrName>style.visibility</p:attrName>
                                        </p:attrNameLst>
                                      </p:cBhvr>
                                      <p:to>
                                        <p:strVal val="visible"/>
                                      </p:to>
                                    </p:set>
                                  </p:childTnLst>
                                </p:cTn>
                              </p:par>
                            </p:childTnLst>
                          </p:cTn>
                        </p:par>
                        <p:par>
                          <p:cTn id="378" fill="hold">
                            <p:stCondLst>
                              <p:cond delay="31000"/>
                            </p:stCondLst>
                            <p:childTnLst>
                              <p:par>
                                <p:cTn id="379" presetID="1" presetClass="entr" presetSubtype="0" fill="hold" grpId="0" nodeType="afterEffect">
                                  <p:stCondLst>
                                    <p:cond delay="1000"/>
                                  </p:stCondLst>
                                  <p:childTnLst>
                                    <p:set>
                                      <p:cBhvr>
                                        <p:cTn id="380" dur="1" fill="hold">
                                          <p:stCondLst>
                                            <p:cond delay="0"/>
                                          </p:stCondLst>
                                        </p:cTn>
                                        <p:tgtEl>
                                          <p:spTgt spid="171"/>
                                        </p:tgtEl>
                                        <p:attrNameLst>
                                          <p:attrName>style.visibility</p:attrName>
                                        </p:attrNameLst>
                                      </p:cBhvr>
                                      <p:to>
                                        <p:strVal val="visible"/>
                                      </p:to>
                                    </p:set>
                                  </p:childTnLst>
                                </p:cTn>
                              </p:par>
                            </p:childTnLst>
                          </p:cTn>
                        </p:par>
                        <p:par>
                          <p:cTn id="381" fill="hold">
                            <p:stCondLst>
                              <p:cond delay="32000"/>
                            </p:stCondLst>
                            <p:childTnLst>
                              <p:par>
                                <p:cTn id="382" presetID="1" presetClass="entr" presetSubtype="0" fill="hold" grpId="0" nodeType="afterEffect">
                                  <p:stCondLst>
                                    <p:cond delay="1000"/>
                                  </p:stCondLst>
                                  <p:childTnLst>
                                    <p:set>
                                      <p:cBhvr>
                                        <p:cTn id="383" dur="1" fill="hold">
                                          <p:stCondLst>
                                            <p:cond delay="0"/>
                                          </p:stCondLst>
                                        </p:cTn>
                                        <p:tgtEl>
                                          <p:spTgt spid="172"/>
                                        </p:tgtEl>
                                        <p:attrNameLst>
                                          <p:attrName>style.visibility</p:attrName>
                                        </p:attrNameLst>
                                      </p:cBhvr>
                                      <p:to>
                                        <p:strVal val="visible"/>
                                      </p:to>
                                    </p:set>
                                  </p:childTnLst>
                                </p:cTn>
                              </p:par>
                            </p:childTnLst>
                          </p:cTn>
                        </p:par>
                        <p:par>
                          <p:cTn id="384" fill="hold">
                            <p:stCondLst>
                              <p:cond delay="33000"/>
                            </p:stCondLst>
                            <p:childTnLst>
                              <p:par>
                                <p:cTn id="385" presetID="1" presetClass="entr" presetSubtype="0" fill="hold" grpId="0" nodeType="afterEffect">
                                  <p:stCondLst>
                                    <p:cond delay="1000"/>
                                  </p:stCondLst>
                                  <p:childTnLst>
                                    <p:set>
                                      <p:cBhvr>
                                        <p:cTn id="386" dur="1" fill="hold">
                                          <p:stCondLst>
                                            <p:cond delay="0"/>
                                          </p:stCondLst>
                                        </p:cTn>
                                        <p:tgtEl>
                                          <p:spTgt spid="173"/>
                                        </p:tgtEl>
                                        <p:attrNameLst>
                                          <p:attrName>style.visibility</p:attrName>
                                        </p:attrNameLst>
                                      </p:cBhvr>
                                      <p:to>
                                        <p:strVal val="visible"/>
                                      </p:to>
                                    </p:set>
                                  </p:childTnLst>
                                </p:cTn>
                              </p:par>
                            </p:childTnLst>
                          </p:cTn>
                        </p:par>
                        <p:par>
                          <p:cTn id="387" fill="hold">
                            <p:stCondLst>
                              <p:cond delay="34000"/>
                            </p:stCondLst>
                            <p:childTnLst>
                              <p:par>
                                <p:cTn id="388" presetID="1" presetClass="entr" presetSubtype="0" fill="hold" grpId="0" nodeType="afterEffect">
                                  <p:stCondLst>
                                    <p:cond delay="1000"/>
                                  </p:stCondLst>
                                  <p:childTnLst>
                                    <p:set>
                                      <p:cBhvr>
                                        <p:cTn id="389" dur="1" fill="hold">
                                          <p:stCondLst>
                                            <p:cond delay="0"/>
                                          </p:stCondLst>
                                        </p:cTn>
                                        <p:tgtEl>
                                          <p:spTgt spid="174"/>
                                        </p:tgtEl>
                                        <p:attrNameLst>
                                          <p:attrName>style.visibility</p:attrName>
                                        </p:attrNameLst>
                                      </p:cBhvr>
                                      <p:to>
                                        <p:strVal val="visible"/>
                                      </p:to>
                                    </p:set>
                                  </p:childTnLst>
                                </p:cTn>
                              </p:par>
                            </p:childTnLst>
                          </p:cTn>
                        </p:par>
                        <p:par>
                          <p:cTn id="390" fill="hold">
                            <p:stCondLst>
                              <p:cond delay="35000"/>
                            </p:stCondLst>
                            <p:childTnLst>
                              <p:par>
                                <p:cTn id="391" presetID="1" presetClass="entr" presetSubtype="0" fill="hold" grpId="0" nodeType="afterEffect">
                                  <p:stCondLst>
                                    <p:cond delay="1000"/>
                                  </p:stCondLst>
                                  <p:childTnLst>
                                    <p:set>
                                      <p:cBhvr>
                                        <p:cTn id="392" dur="1" fill="hold">
                                          <p:stCondLst>
                                            <p:cond delay="0"/>
                                          </p:stCondLst>
                                        </p:cTn>
                                        <p:tgtEl>
                                          <p:spTgt spid="175"/>
                                        </p:tgtEl>
                                        <p:attrNameLst>
                                          <p:attrName>style.visibility</p:attrName>
                                        </p:attrNameLst>
                                      </p:cBhvr>
                                      <p:to>
                                        <p:strVal val="visible"/>
                                      </p:to>
                                    </p:set>
                                  </p:childTnLst>
                                </p:cTn>
                              </p:par>
                            </p:childTnLst>
                          </p:cTn>
                        </p:par>
                        <p:par>
                          <p:cTn id="393" fill="hold">
                            <p:stCondLst>
                              <p:cond delay="36000"/>
                            </p:stCondLst>
                            <p:childTnLst>
                              <p:par>
                                <p:cTn id="394" presetID="1" presetClass="entr" presetSubtype="0" fill="hold" grpId="0" nodeType="afterEffect">
                                  <p:stCondLst>
                                    <p:cond delay="1000"/>
                                  </p:stCondLst>
                                  <p:childTnLst>
                                    <p:set>
                                      <p:cBhvr>
                                        <p:cTn id="395" dur="1" fill="hold">
                                          <p:stCondLst>
                                            <p:cond delay="0"/>
                                          </p:stCondLst>
                                        </p:cTn>
                                        <p:tgtEl>
                                          <p:spTgt spid="176"/>
                                        </p:tgtEl>
                                        <p:attrNameLst>
                                          <p:attrName>style.visibility</p:attrName>
                                        </p:attrNameLst>
                                      </p:cBhvr>
                                      <p:to>
                                        <p:strVal val="visible"/>
                                      </p:to>
                                    </p:set>
                                  </p:childTnLst>
                                </p:cTn>
                              </p:par>
                            </p:childTnLst>
                          </p:cTn>
                        </p:par>
                        <p:par>
                          <p:cTn id="396" fill="hold">
                            <p:stCondLst>
                              <p:cond delay="37000"/>
                            </p:stCondLst>
                            <p:childTnLst>
                              <p:par>
                                <p:cTn id="397" presetID="1" presetClass="entr" presetSubtype="0" fill="hold" grpId="0" nodeType="afterEffect">
                                  <p:stCondLst>
                                    <p:cond delay="1000"/>
                                  </p:stCondLst>
                                  <p:childTnLst>
                                    <p:set>
                                      <p:cBhvr>
                                        <p:cTn id="398" dur="1" fill="hold">
                                          <p:stCondLst>
                                            <p:cond delay="0"/>
                                          </p:stCondLst>
                                        </p:cTn>
                                        <p:tgtEl>
                                          <p:spTgt spid="177"/>
                                        </p:tgtEl>
                                        <p:attrNameLst>
                                          <p:attrName>style.visibility</p:attrName>
                                        </p:attrNameLst>
                                      </p:cBhvr>
                                      <p:to>
                                        <p:strVal val="visible"/>
                                      </p:to>
                                    </p:set>
                                  </p:childTnLst>
                                </p:cTn>
                              </p:par>
                            </p:childTnLst>
                          </p:cTn>
                        </p:par>
                        <p:par>
                          <p:cTn id="399" fill="hold">
                            <p:stCondLst>
                              <p:cond delay="38000"/>
                            </p:stCondLst>
                            <p:childTnLst>
                              <p:par>
                                <p:cTn id="400" presetID="1" presetClass="entr" presetSubtype="0" fill="hold" grpId="0" nodeType="afterEffect">
                                  <p:stCondLst>
                                    <p:cond delay="1000"/>
                                  </p:stCondLst>
                                  <p:childTnLst>
                                    <p:set>
                                      <p:cBhvr>
                                        <p:cTn id="401" dur="1" fill="hold">
                                          <p:stCondLst>
                                            <p:cond delay="0"/>
                                          </p:stCondLst>
                                        </p:cTn>
                                        <p:tgtEl>
                                          <p:spTgt spid="178"/>
                                        </p:tgtEl>
                                        <p:attrNameLst>
                                          <p:attrName>style.visibility</p:attrName>
                                        </p:attrNameLst>
                                      </p:cBhvr>
                                      <p:to>
                                        <p:strVal val="visible"/>
                                      </p:to>
                                    </p:set>
                                  </p:childTnLst>
                                </p:cTn>
                              </p:par>
                            </p:childTnLst>
                          </p:cTn>
                        </p:par>
                        <p:par>
                          <p:cTn id="402" fill="hold">
                            <p:stCondLst>
                              <p:cond delay="39000"/>
                            </p:stCondLst>
                            <p:childTnLst>
                              <p:par>
                                <p:cTn id="403" presetID="1" presetClass="entr" presetSubtype="0" fill="hold" grpId="0" nodeType="afterEffect">
                                  <p:stCondLst>
                                    <p:cond delay="1000"/>
                                  </p:stCondLst>
                                  <p:childTnLst>
                                    <p:set>
                                      <p:cBhvr>
                                        <p:cTn id="404" dur="1" fill="hold">
                                          <p:stCondLst>
                                            <p:cond delay="0"/>
                                          </p:stCondLst>
                                        </p:cTn>
                                        <p:tgtEl>
                                          <p:spTgt spid="179"/>
                                        </p:tgtEl>
                                        <p:attrNameLst>
                                          <p:attrName>style.visibility</p:attrName>
                                        </p:attrNameLst>
                                      </p:cBhvr>
                                      <p:to>
                                        <p:strVal val="visible"/>
                                      </p:to>
                                    </p:set>
                                  </p:childTnLst>
                                </p:cTn>
                              </p:par>
                            </p:childTnLst>
                          </p:cTn>
                        </p:par>
                        <p:par>
                          <p:cTn id="405" fill="hold">
                            <p:stCondLst>
                              <p:cond delay="40000"/>
                            </p:stCondLst>
                            <p:childTnLst>
                              <p:par>
                                <p:cTn id="406" presetID="1" presetClass="entr" presetSubtype="0" fill="hold" grpId="0" nodeType="afterEffect">
                                  <p:stCondLst>
                                    <p:cond delay="1000"/>
                                  </p:stCondLst>
                                  <p:childTnLst>
                                    <p:set>
                                      <p:cBhvr>
                                        <p:cTn id="407" dur="1" fill="hold">
                                          <p:stCondLst>
                                            <p:cond delay="0"/>
                                          </p:stCondLst>
                                        </p:cTn>
                                        <p:tgtEl>
                                          <p:spTgt spid="180"/>
                                        </p:tgtEl>
                                        <p:attrNameLst>
                                          <p:attrName>style.visibility</p:attrName>
                                        </p:attrNameLst>
                                      </p:cBhvr>
                                      <p:to>
                                        <p:strVal val="visible"/>
                                      </p:to>
                                    </p:set>
                                  </p:childTnLst>
                                </p:cTn>
                              </p:par>
                            </p:childTnLst>
                          </p:cTn>
                        </p:par>
                        <p:par>
                          <p:cTn id="408" fill="hold">
                            <p:stCondLst>
                              <p:cond delay="41000"/>
                            </p:stCondLst>
                            <p:childTnLst>
                              <p:par>
                                <p:cTn id="409" presetID="1" presetClass="entr" presetSubtype="0" fill="hold" grpId="0" nodeType="afterEffect">
                                  <p:stCondLst>
                                    <p:cond delay="1000"/>
                                  </p:stCondLst>
                                  <p:childTnLst>
                                    <p:set>
                                      <p:cBhvr>
                                        <p:cTn id="410" dur="1" fill="hold">
                                          <p:stCondLst>
                                            <p:cond delay="0"/>
                                          </p:stCondLst>
                                        </p:cTn>
                                        <p:tgtEl>
                                          <p:spTgt spid="181"/>
                                        </p:tgtEl>
                                        <p:attrNameLst>
                                          <p:attrName>style.visibility</p:attrName>
                                        </p:attrNameLst>
                                      </p:cBhvr>
                                      <p:to>
                                        <p:strVal val="visible"/>
                                      </p:to>
                                    </p:set>
                                  </p:childTnLst>
                                </p:cTn>
                              </p:par>
                            </p:childTnLst>
                          </p:cTn>
                        </p:par>
                        <p:par>
                          <p:cTn id="411" fill="hold">
                            <p:stCondLst>
                              <p:cond delay="42000"/>
                            </p:stCondLst>
                            <p:childTnLst>
                              <p:par>
                                <p:cTn id="412" presetID="1" presetClass="entr" presetSubtype="0" fill="hold" grpId="0" nodeType="afterEffect">
                                  <p:stCondLst>
                                    <p:cond delay="1000"/>
                                  </p:stCondLst>
                                  <p:childTnLst>
                                    <p:set>
                                      <p:cBhvr>
                                        <p:cTn id="413" dur="1" fill="hold">
                                          <p:stCondLst>
                                            <p:cond delay="0"/>
                                          </p:stCondLst>
                                        </p:cTn>
                                        <p:tgtEl>
                                          <p:spTgt spid="182"/>
                                        </p:tgtEl>
                                        <p:attrNameLst>
                                          <p:attrName>style.visibility</p:attrName>
                                        </p:attrNameLst>
                                      </p:cBhvr>
                                      <p:to>
                                        <p:strVal val="visible"/>
                                      </p:to>
                                    </p:set>
                                  </p:childTnLst>
                                </p:cTn>
                              </p:par>
                            </p:childTnLst>
                          </p:cTn>
                        </p:par>
                        <p:par>
                          <p:cTn id="414" fill="hold">
                            <p:stCondLst>
                              <p:cond delay="43000"/>
                            </p:stCondLst>
                            <p:childTnLst>
                              <p:par>
                                <p:cTn id="415" presetID="1" presetClass="entr" presetSubtype="0" fill="hold" grpId="0" nodeType="afterEffect">
                                  <p:stCondLst>
                                    <p:cond delay="1000"/>
                                  </p:stCondLst>
                                  <p:childTnLst>
                                    <p:set>
                                      <p:cBhvr>
                                        <p:cTn id="416" dur="1" fill="hold">
                                          <p:stCondLst>
                                            <p:cond delay="0"/>
                                          </p:stCondLst>
                                        </p:cTn>
                                        <p:tgtEl>
                                          <p:spTgt spid="183"/>
                                        </p:tgtEl>
                                        <p:attrNameLst>
                                          <p:attrName>style.visibility</p:attrName>
                                        </p:attrNameLst>
                                      </p:cBhvr>
                                      <p:to>
                                        <p:strVal val="visible"/>
                                      </p:to>
                                    </p:set>
                                  </p:childTnLst>
                                </p:cTn>
                              </p:par>
                            </p:childTnLst>
                          </p:cTn>
                        </p:par>
                        <p:par>
                          <p:cTn id="417" fill="hold">
                            <p:stCondLst>
                              <p:cond delay="44000"/>
                            </p:stCondLst>
                            <p:childTnLst>
                              <p:par>
                                <p:cTn id="418" presetID="1" presetClass="entr" presetSubtype="0" fill="hold" grpId="0" nodeType="afterEffect">
                                  <p:stCondLst>
                                    <p:cond delay="1000"/>
                                  </p:stCondLst>
                                  <p:childTnLst>
                                    <p:set>
                                      <p:cBhvr>
                                        <p:cTn id="419" dur="1" fill="hold">
                                          <p:stCondLst>
                                            <p:cond delay="0"/>
                                          </p:stCondLst>
                                        </p:cTn>
                                        <p:tgtEl>
                                          <p:spTgt spid="184"/>
                                        </p:tgtEl>
                                        <p:attrNameLst>
                                          <p:attrName>style.visibility</p:attrName>
                                        </p:attrNameLst>
                                      </p:cBhvr>
                                      <p:to>
                                        <p:strVal val="visible"/>
                                      </p:to>
                                    </p:set>
                                  </p:childTnLst>
                                </p:cTn>
                              </p:par>
                            </p:childTnLst>
                          </p:cTn>
                        </p:par>
                        <p:par>
                          <p:cTn id="420" fill="hold">
                            <p:stCondLst>
                              <p:cond delay="45000"/>
                            </p:stCondLst>
                            <p:childTnLst>
                              <p:par>
                                <p:cTn id="421" presetID="1" presetClass="entr" presetSubtype="0" fill="hold" grpId="0" nodeType="afterEffect">
                                  <p:stCondLst>
                                    <p:cond delay="1000"/>
                                  </p:stCondLst>
                                  <p:childTnLst>
                                    <p:set>
                                      <p:cBhvr>
                                        <p:cTn id="422" dur="1" fill="hold">
                                          <p:stCondLst>
                                            <p:cond delay="0"/>
                                          </p:stCondLst>
                                        </p:cTn>
                                        <p:tgtEl>
                                          <p:spTgt spid="185"/>
                                        </p:tgtEl>
                                        <p:attrNameLst>
                                          <p:attrName>style.visibility</p:attrName>
                                        </p:attrNameLst>
                                      </p:cBhvr>
                                      <p:to>
                                        <p:strVal val="visible"/>
                                      </p:to>
                                    </p:set>
                                  </p:childTnLst>
                                </p:cTn>
                              </p:par>
                            </p:childTnLst>
                          </p:cTn>
                        </p:par>
                        <p:par>
                          <p:cTn id="423" fill="hold">
                            <p:stCondLst>
                              <p:cond delay="46000"/>
                            </p:stCondLst>
                            <p:childTnLst>
                              <p:par>
                                <p:cTn id="424" presetID="1" presetClass="entr" presetSubtype="0" fill="hold" grpId="0" nodeType="afterEffect">
                                  <p:stCondLst>
                                    <p:cond delay="1000"/>
                                  </p:stCondLst>
                                  <p:childTnLst>
                                    <p:set>
                                      <p:cBhvr>
                                        <p:cTn id="425" dur="1" fill="hold">
                                          <p:stCondLst>
                                            <p:cond delay="0"/>
                                          </p:stCondLst>
                                        </p:cTn>
                                        <p:tgtEl>
                                          <p:spTgt spid="186"/>
                                        </p:tgtEl>
                                        <p:attrNameLst>
                                          <p:attrName>style.visibility</p:attrName>
                                        </p:attrNameLst>
                                      </p:cBhvr>
                                      <p:to>
                                        <p:strVal val="visible"/>
                                      </p:to>
                                    </p:set>
                                  </p:childTnLst>
                                </p:cTn>
                              </p:par>
                            </p:childTnLst>
                          </p:cTn>
                        </p:par>
                        <p:par>
                          <p:cTn id="426" fill="hold">
                            <p:stCondLst>
                              <p:cond delay="47000"/>
                            </p:stCondLst>
                            <p:childTnLst>
                              <p:par>
                                <p:cTn id="427" presetID="1" presetClass="entr" presetSubtype="0" fill="hold" grpId="0" nodeType="afterEffect">
                                  <p:stCondLst>
                                    <p:cond delay="1000"/>
                                  </p:stCondLst>
                                  <p:childTnLst>
                                    <p:set>
                                      <p:cBhvr>
                                        <p:cTn id="428" dur="1" fill="hold">
                                          <p:stCondLst>
                                            <p:cond delay="0"/>
                                          </p:stCondLst>
                                        </p:cTn>
                                        <p:tgtEl>
                                          <p:spTgt spid="187"/>
                                        </p:tgtEl>
                                        <p:attrNameLst>
                                          <p:attrName>style.visibility</p:attrName>
                                        </p:attrNameLst>
                                      </p:cBhvr>
                                      <p:to>
                                        <p:strVal val="visible"/>
                                      </p:to>
                                    </p:set>
                                  </p:childTnLst>
                                </p:cTn>
                              </p:par>
                            </p:childTnLst>
                          </p:cTn>
                        </p:par>
                        <p:par>
                          <p:cTn id="429" fill="hold">
                            <p:stCondLst>
                              <p:cond delay="48000"/>
                            </p:stCondLst>
                            <p:childTnLst>
                              <p:par>
                                <p:cTn id="430" presetID="1" presetClass="entr" presetSubtype="0" fill="hold" grpId="0" nodeType="afterEffect">
                                  <p:stCondLst>
                                    <p:cond delay="1000"/>
                                  </p:stCondLst>
                                  <p:childTnLst>
                                    <p:set>
                                      <p:cBhvr>
                                        <p:cTn id="431" dur="1" fill="hold">
                                          <p:stCondLst>
                                            <p:cond delay="0"/>
                                          </p:stCondLst>
                                        </p:cTn>
                                        <p:tgtEl>
                                          <p:spTgt spid="188"/>
                                        </p:tgtEl>
                                        <p:attrNameLst>
                                          <p:attrName>style.visibility</p:attrName>
                                        </p:attrNameLst>
                                      </p:cBhvr>
                                      <p:to>
                                        <p:strVal val="visible"/>
                                      </p:to>
                                    </p:set>
                                  </p:childTnLst>
                                </p:cTn>
                              </p:par>
                            </p:childTnLst>
                          </p:cTn>
                        </p:par>
                        <p:par>
                          <p:cTn id="432" fill="hold">
                            <p:stCondLst>
                              <p:cond delay="49000"/>
                            </p:stCondLst>
                            <p:childTnLst>
                              <p:par>
                                <p:cTn id="433" presetID="1" presetClass="entr" presetSubtype="0" fill="hold" grpId="0" nodeType="afterEffect">
                                  <p:stCondLst>
                                    <p:cond delay="1000"/>
                                  </p:stCondLst>
                                  <p:childTnLst>
                                    <p:set>
                                      <p:cBhvr>
                                        <p:cTn id="434" dur="1" fill="hold">
                                          <p:stCondLst>
                                            <p:cond delay="0"/>
                                          </p:stCondLst>
                                        </p:cTn>
                                        <p:tgtEl>
                                          <p:spTgt spid="189"/>
                                        </p:tgtEl>
                                        <p:attrNameLst>
                                          <p:attrName>style.visibility</p:attrName>
                                        </p:attrNameLst>
                                      </p:cBhvr>
                                      <p:to>
                                        <p:strVal val="visible"/>
                                      </p:to>
                                    </p:set>
                                  </p:childTnLst>
                                </p:cTn>
                              </p:par>
                            </p:childTnLst>
                          </p:cTn>
                        </p:par>
                        <p:par>
                          <p:cTn id="435" fill="hold">
                            <p:stCondLst>
                              <p:cond delay="50000"/>
                            </p:stCondLst>
                            <p:childTnLst>
                              <p:par>
                                <p:cTn id="436" presetID="1" presetClass="entr" presetSubtype="0" fill="hold" grpId="0" nodeType="afterEffect">
                                  <p:stCondLst>
                                    <p:cond delay="1000"/>
                                  </p:stCondLst>
                                  <p:childTnLst>
                                    <p:set>
                                      <p:cBhvr>
                                        <p:cTn id="437" dur="1" fill="hold">
                                          <p:stCondLst>
                                            <p:cond delay="0"/>
                                          </p:stCondLst>
                                        </p:cTn>
                                        <p:tgtEl>
                                          <p:spTgt spid="190"/>
                                        </p:tgtEl>
                                        <p:attrNameLst>
                                          <p:attrName>style.visibility</p:attrName>
                                        </p:attrNameLst>
                                      </p:cBhvr>
                                      <p:to>
                                        <p:strVal val="visible"/>
                                      </p:to>
                                    </p:set>
                                  </p:childTnLst>
                                </p:cTn>
                              </p:par>
                            </p:childTnLst>
                          </p:cTn>
                        </p:par>
                        <p:par>
                          <p:cTn id="438" fill="hold">
                            <p:stCondLst>
                              <p:cond delay="51000"/>
                            </p:stCondLst>
                            <p:childTnLst>
                              <p:par>
                                <p:cTn id="439" presetID="1" presetClass="entr" presetSubtype="0" fill="hold" grpId="0" nodeType="afterEffect">
                                  <p:stCondLst>
                                    <p:cond delay="1000"/>
                                  </p:stCondLst>
                                  <p:childTnLst>
                                    <p:set>
                                      <p:cBhvr>
                                        <p:cTn id="440" dur="1" fill="hold">
                                          <p:stCondLst>
                                            <p:cond delay="0"/>
                                          </p:stCondLst>
                                        </p:cTn>
                                        <p:tgtEl>
                                          <p:spTgt spid="191"/>
                                        </p:tgtEl>
                                        <p:attrNameLst>
                                          <p:attrName>style.visibility</p:attrName>
                                        </p:attrNameLst>
                                      </p:cBhvr>
                                      <p:to>
                                        <p:strVal val="visible"/>
                                      </p:to>
                                    </p:set>
                                  </p:childTnLst>
                                </p:cTn>
                              </p:par>
                            </p:childTnLst>
                          </p:cTn>
                        </p:par>
                        <p:par>
                          <p:cTn id="441" fill="hold">
                            <p:stCondLst>
                              <p:cond delay="52000"/>
                            </p:stCondLst>
                            <p:childTnLst>
                              <p:par>
                                <p:cTn id="442" presetID="1" presetClass="entr" presetSubtype="0" fill="hold" grpId="0" nodeType="afterEffect">
                                  <p:stCondLst>
                                    <p:cond delay="1000"/>
                                  </p:stCondLst>
                                  <p:childTnLst>
                                    <p:set>
                                      <p:cBhvr>
                                        <p:cTn id="443" dur="1" fill="hold">
                                          <p:stCondLst>
                                            <p:cond delay="0"/>
                                          </p:stCondLst>
                                        </p:cTn>
                                        <p:tgtEl>
                                          <p:spTgt spid="192"/>
                                        </p:tgtEl>
                                        <p:attrNameLst>
                                          <p:attrName>style.visibility</p:attrName>
                                        </p:attrNameLst>
                                      </p:cBhvr>
                                      <p:to>
                                        <p:strVal val="visible"/>
                                      </p:to>
                                    </p:set>
                                  </p:childTnLst>
                                </p:cTn>
                              </p:par>
                            </p:childTnLst>
                          </p:cTn>
                        </p:par>
                        <p:par>
                          <p:cTn id="444" fill="hold">
                            <p:stCondLst>
                              <p:cond delay="53000"/>
                            </p:stCondLst>
                            <p:childTnLst>
                              <p:par>
                                <p:cTn id="445" presetID="1" presetClass="entr" presetSubtype="0" fill="hold" grpId="0" nodeType="afterEffect">
                                  <p:stCondLst>
                                    <p:cond delay="1000"/>
                                  </p:stCondLst>
                                  <p:childTnLst>
                                    <p:set>
                                      <p:cBhvr>
                                        <p:cTn id="446" dur="1" fill="hold">
                                          <p:stCondLst>
                                            <p:cond delay="0"/>
                                          </p:stCondLst>
                                        </p:cTn>
                                        <p:tgtEl>
                                          <p:spTgt spid="193"/>
                                        </p:tgtEl>
                                        <p:attrNameLst>
                                          <p:attrName>style.visibility</p:attrName>
                                        </p:attrNameLst>
                                      </p:cBhvr>
                                      <p:to>
                                        <p:strVal val="visible"/>
                                      </p:to>
                                    </p:set>
                                  </p:childTnLst>
                                </p:cTn>
                              </p:par>
                            </p:childTnLst>
                          </p:cTn>
                        </p:par>
                        <p:par>
                          <p:cTn id="447" fill="hold">
                            <p:stCondLst>
                              <p:cond delay="54000"/>
                            </p:stCondLst>
                            <p:childTnLst>
                              <p:par>
                                <p:cTn id="448" presetID="1" presetClass="entr" presetSubtype="0" fill="hold" grpId="0" nodeType="afterEffect">
                                  <p:stCondLst>
                                    <p:cond delay="1000"/>
                                  </p:stCondLst>
                                  <p:childTnLst>
                                    <p:set>
                                      <p:cBhvr>
                                        <p:cTn id="449" dur="1" fill="hold">
                                          <p:stCondLst>
                                            <p:cond delay="0"/>
                                          </p:stCondLst>
                                        </p:cTn>
                                        <p:tgtEl>
                                          <p:spTgt spid="194"/>
                                        </p:tgtEl>
                                        <p:attrNameLst>
                                          <p:attrName>style.visibility</p:attrName>
                                        </p:attrNameLst>
                                      </p:cBhvr>
                                      <p:to>
                                        <p:strVal val="visible"/>
                                      </p:to>
                                    </p:set>
                                  </p:childTnLst>
                                </p:cTn>
                              </p:par>
                            </p:childTnLst>
                          </p:cTn>
                        </p:par>
                        <p:par>
                          <p:cTn id="450" fill="hold">
                            <p:stCondLst>
                              <p:cond delay="55000"/>
                            </p:stCondLst>
                            <p:childTnLst>
                              <p:par>
                                <p:cTn id="451" presetID="1" presetClass="entr" presetSubtype="0" fill="hold" grpId="0" nodeType="afterEffect">
                                  <p:stCondLst>
                                    <p:cond delay="1000"/>
                                  </p:stCondLst>
                                  <p:childTnLst>
                                    <p:set>
                                      <p:cBhvr>
                                        <p:cTn id="452" dur="1" fill="hold">
                                          <p:stCondLst>
                                            <p:cond delay="0"/>
                                          </p:stCondLst>
                                        </p:cTn>
                                        <p:tgtEl>
                                          <p:spTgt spid="195"/>
                                        </p:tgtEl>
                                        <p:attrNameLst>
                                          <p:attrName>style.visibility</p:attrName>
                                        </p:attrNameLst>
                                      </p:cBhvr>
                                      <p:to>
                                        <p:strVal val="visible"/>
                                      </p:to>
                                    </p:set>
                                  </p:childTnLst>
                                </p:cTn>
                              </p:par>
                            </p:childTnLst>
                          </p:cTn>
                        </p:par>
                        <p:par>
                          <p:cTn id="453" fill="hold">
                            <p:stCondLst>
                              <p:cond delay="56000"/>
                            </p:stCondLst>
                            <p:childTnLst>
                              <p:par>
                                <p:cTn id="454" presetID="1" presetClass="entr" presetSubtype="0" fill="hold" grpId="0" nodeType="afterEffect">
                                  <p:stCondLst>
                                    <p:cond delay="1000"/>
                                  </p:stCondLst>
                                  <p:childTnLst>
                                    <p:set>
                                      <p:cBhvr>
                                        <p:cTn id="455" dur="1" fill="hold">
                                          <p:stCondLst>
                                            <p:cond delay="0"/>
                                          </p:stCondLst>
                                        </p:cTn>
                                        <p:tgtEl>
                                          <p:spTgt spid="196"/>
                                        </p:tgtEl>
                                        <p:attrNameLst>
                                          <p:attrName>style.visibility</p:attrName>
                                        </p:attrNameLst>
                                      </p:cBhvr>
                                      <p:to>
                                        <p:strVal val="visible"/>
                                      </p:to>
                                    </p:set>
                                  </p:childTnLst>
                                </p:cTn>
                              </p:par>
                            </p:childTnLst>
                          </p:cTn>
                        </p:par>
                        <p:par>
                          <p:cTn id="456" fill="hold">
                            <p:stCondLst>
                              <p:cond delay="57000"/>
                            </p:stCondLst>
                            <p:childTnLst>
                              <p:par>
                                <p:cTn id="457" presetID="1" presetClass="entr" presetSubtype="0" fill="hold" grpId="0" nodeType="afterEffect">
                                  <p:stCondLst>
                                    <p:cond delay="1000"/>
                                  </p:stCondLst>
                                  <p:childTnLst>
                                    <p:set>
                                      <p:cBhvr>
                                        <p:cTn id="458" dur="1" fill="hold">
                                          <p:stCondLst>
                                            <p:cond delay="0"/>
                                          </p:stCondLst>
                                        </p:cTn>
                                        <p:tgtEl>
                                          <p:spTgt spid="197"/>
                                        </p:tgtEl>
                                        <p:attrNameLst>
                                          <p:attrName>style.visibility</p:attrName>
                                        </p:attrNameLst>
                                      </p:cBhvr>
                                      <p:to>
                                        <p:strVal val="visible"/>
                                      </p:to>
                                    </p:set>
                                  </p:childTnLst>
                                </p:cTn>
                              </p:par>
                            </p:childTnLst>
                          </p:cTn>
                        </p:par>
                        <p:par>
                          <p:cTn id="459" fill="hold">
                            <p:stCondLst>
                              <p:cond delay="58000"/>
                            </p:stCondLst>
                            <p:childTnLst>
                              <p:par>
                                <p:cTn id="460" presetID="1" presetClass="entr" presetSubtype="0" fill="hold" grpId="0" nodeType="afterEffect">
                                  <p:stCondLst>
                                    <p:cond delay="1000"/>
                                  </p:stCondLst>
                                  <p:childTnLst>
                                    <p:set>
                                      <p:cBhvr>
                                        <p:cTn id="461" dur="1" fill="hold">
                                          <p:stCondLst>
                                            <p:cond delay="0"/>
                                          </p:stCondLst>
                                        </p:cTn>
                                        <p:tgtEl>
                                          <p:spTgt spid="198"/>
                                        </p:tgtEl>
                                        <p:attrNameLst>
                                          <p:attrName>style.visibility</p:attrName>
                                        </p:attrNameLst>
                                      </p:cBhvr>
                                      <p:to>
                                        <p:strVal val="visible"/>
                                      </p:to>
                                    </p:set>
                                  </p:childTnLst>
                                </p:cTn>
                              </p:par>
                            </p:childTnLst>
                          </p:cTn>
                        </p:par>
                        <p:par>
                          <p:cTn id="462" fill="hold">
                            <p:stCondLst>
                              <p:cond delay="59000"/>
                            </p:stCondLst>
                            <p:childTnLst>
                              <p:par>
                                <p:cTn id="463" presetID="1" presetClass="entr" presetSubtype="0" fill="hold" grpId="0" nodeType="afterEffect">
                                  <p:stCondLst>
                                    <p:cond delay="1000"/>
                                  </p:stCondLst>
                                  <p:childTnLst>
                                    <p:set>
                                      <p:cBhvr>
                                        <p:cTn id="464" dur="1" fill="hold">
                                          <p:stCondLst>
                                            <p:cond delay="0"/>
                                          </p:stCondLst>
                                        </p:cTn>
                                        <p:tgtEl>
                                          <p:spTgt spid="199"/>
                                        </p:tgtEl>
                                        <p:attrNameLst>
                                          <p:attrName>style.visibility</p:attrName>
                                        </p:attrNameLst>
                                      </p:cBhvr>
                                      <p:to>
                                        <p:strVal val="visible"/>
                                      </p:to>
                                    </p:set>
                                  </p:childTnLst>
                                </p:cTn>
                              </p:par>
                            </p:childTnLst>
                          </p:cTn>
                        </p:par>
                        <p:par>
                          <p:cTn id="465" fill="hold">
                            <p:stCondLst>
                              <p:cond delay="60000"/>
                            </p:stCondLst>
                            <p:childTnLst>
                              <p:par>
                                <p:cTn id="466" presetID="1" presetClass="entr" presetSubtype="0" fill="hold" nodeType="afterEffect">
                                  <p:stCondLst>
                                    <p:cond delay="0"/>
                                  </p:stCondLst>
                                  <p:childTnLst>
                                    <p:set>
                                      <p:cBhvr>
                                        <p:cTn id="467"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37"/>
                  </p:tgtEl>
                </p:cond>
              </p:nextCondLst>
            </p:seq>
          </p:childTnLst>
        </p:cTn>
      </p:par>
    </p:tnLst>
    <p:bldLst>
      <p:bldP spid="223" grpId="0"/>
      <p:bldP spid="224" grpId="0"/>
      <p:bldP spid="225" grpId="0"/>
      <p:bldP spid="228" grpId="0"/>
      <p:bldP spid="229" grpId="0"/>
      <p:bldP spid="230" grpId="0"/>
      <p:bldP spid="233" grpId="0"/>
      <p:bldP spid="234" grpId="0"/>
      <p:bldP spid="235" grpId="0"/>
      <p:bldP spid="238" grpId="0"/>
      <p:bldP spid="239" grpId="0"/>
      <p:bldP spid="240" grpId="0"/>
      <p:bldP spid="243" grpId="0"/>
      <p:bldP spid="244" grpId="0"/>
      <p:bldP spid="245" grpId="0"/>
      <p:bldP spid="248" grpId="0"/>
      <p:bldP spid="249" grpId="0"/>
      <p:bldP spid="250" grpId="0"/>
      <p:bldP spid="253" grpId="0"/>
      <p:bldP spid="254" grpId="0"/>
      <p:bldP spid="255" grpId="0"/>
      <p:bldP spid="210" grpId="0" animBg="1"/>
      <p:bldP spid="210" grpId="1" animBg="1"/>
      <p:bldP spid="210" grpId="2" animBg="1"/>
      <p:bldP spid="210" grpId="3" animBg="1"/>
      <p:bldP spid="210" grpId="4" animBg="1"/>
      <p:bldP spid="210" grpId="5" animBg="1"/>
      <p:bldP spid="210" grpId="6" animBg="1"/>
      <p:bldP spid="210" grpId="7" animBg="1"/>
      <p:bldP spid="210" grpId="8" animBg="1"/>
      <p:bldP spid="210" grpId="9" animBg="1"/>
      <p:bldP spid="210" grpId="10" animBg="1"/>
      <p:bldP spid="210" grpId="11" animBg="1"/>
      <p:bldP spid="210" grpId="12" animBg="1"/>
      <p:bldP spid="210" grpId="13" animBg="1"/>
      <p:bldP spid="210" grpId="14" animBg="1"/>
      <p:bldP spid="210" grpId="15" animBg="1"/>
      <p:bldP spid="210" grpId="16" animBg="1"/>
      <p:bldP spid="210" grpId="17" animBg="1"/>
      <p:bldP spid="210" grpId="18" animBg="1"/>
      <p:bldP spid="210" grpId="19" animBg="1"/>
      <p:bldP spid="210" grpId="20" animBg="1"/>
      <p:bldP spid="210" grpId="21" animBg="1"/>
      <p:bldP spid="210" grpId="22" animBg="1"/>
      <p:bldP spid="210" grpId="23" animBg="1"/>
      <p:bldP spid="210" grpId="24" animBg="1"/>
      <p:bldP spid="210" grpId="25" animBg="1"/>
      <p:bldP spid="210" grpId="26" animBg="1"/>
      <p:bldP spid="210" grpId="27" animBg="1"/>
      <p:bldP spid="210" grpId="28" animBg="1"/>
      <p:bldP spid="210" grpId="29" animBg="1"/>
      <p:bldP spid="210" grpId="30" animBg="1"/>
      <p:bldP spid="210" grpId="31" animBg="1"/>
      <p:bldP spid="210" grpId="32" animBg="1"/>
      <p:bldP spid="210" grpId="33" animBg="1"/>
      <p:bldP spid="210" grpId="34" animBg="1"/>
      <p:bldP spid="210" grpId="35" animBg="1"/>
      <p:bldP spid="210" grpId="36" animBg="1"/>
      <p:bldP spid="210" grpId="37" animBg="1"/>
      <p:bldP spid="210" grpId="38" animBg="1"/>
      <p:bldP spid="210" grpId="39" animBg="1"/>
      <p:bldP spid="210" grpId="40" animBg="1"/>
      <p:bldP spid="210" grpId="41"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2"/>
          <a:srcRect t="233"/>
          <a:stretch>
            <a:fillRect/>
          </a:stretch>
        </p:blipFill>
        <p:spPr>
          <a:xfrm>
            <a:off x="568325" y="1543050"/>
            <a:ext cx="7940675" cy="4730750"/>
          </a:xfrm>
          <a:prstGeom prst="rect">
            <a:avLst/>
          </a:prstGeom>
          <a:noFill/>
          <a:ln w="9525">
            <a:noFill/>
          </a:ln>
        </p:spPr>
      </p:pic>
      <p:grpSp>
        <p:nvGrpSpPr>
          <p:cNvPr id="18435" name="Group 2"/>
          <p:cNvGrpSpPr/>
          <p:nvPr/>
        </p:nvGrpSpPr>
        <p:grpSpPr>
          <a:xfrm>
            <a:off x="1054100" y="2090738"/>
            <a:ext cx="6861175" cy="3635375"/>
            <a:chOff x="1111250" y="2401525"/>
            <a:chExt cx="5572125" cy="2952750"/>
          </a:xfrm>
        </p:grpSpPr>
        <p:pic>
          <p:nvPicPr>
            <p:cNvPr id="18547" name="Picture 271"/>
            <p:cNvPicPr>
              <a:picLocks noChangeAspect="1"/>
            </p:cNvPicPr>
            <p:nvPr/>
          </p:nvPicPr>
          <p:blipFill>
            <a:blip r:embed="rId3"/>
            <a:stretch>
              <a:fillRect/>
            </a:stretch>
          </p:blipFill>
          <p:spPr>
            <a:xfrm>
              <a:off x="5799138" y="2401525"/>
              <a:ext cx="884237" cy="2870200"/>
            </a:xfrm>
            <a:prstGeom prst="rect">
              <a:avLst/>
            </a:prstGeom>
            <a:noFill/>
            <a:ln w="9525">
              <a:noFill/>
            </a:ln>
          </p:spPr>
        </p:pic>
        <p:pic>
          <p:nvPicPr>
            <p:cNvPr id="18548" name="Picture 272"/>
            <p:cNvPicPr>
              <a:picLocks noChangeAspect="1"/>
            </p:cNvPicPr>
            <p:nvPr/>
          </p:nvPicPr>
          <p:blipFill>
            <a:blip r:embed="rId4"/>
            <a:stretch>
              <a:fillRect/>
            </a:stretch>
          </p:blipFill>
          <p:spPr>
            <a:xfrm>
              <a:off x="5129213" y="2488837"/>
              <a:ext cx="884237" cy="2865438"/>
            </a:xfrm>
            <a:prstGeom prst="rect">
              <a:avLst/>
            </a:prstGeom>
            <a:noFill/>
            <a:ln w="9525">
              <a:noFill/>
            </a:ln>
          </p:spPr>
        </p:pic>
        <p:pic>
          <p:nvPicPr>
            <p:cNvPr id="18549" name="Picture 273"/>
            <p:cNvPicPr>
              <a:picLocks noChangeAspect="1"/>
            </p:cNvPicPr>
            <p:nvPr/>
          </p:nvPicPr>
          <p:blipFill>
            <a:blip r:embed="rId3"/>
            <a:stretch>
              <a:fillRect/>
            </a:stretch>
          </p:blipFill>
          <p:spPr>
            <a:xfrm>
              <a:off x="4460875" y="2401525"/>
              <a:ext cx="882650" cy="2870200"/>
            </a:xfrm>
            <a:prstGeom prst="rect">
              <a:avLst/>
            </a:prstGeom>
            <a:noFill/>
            <a:ln w="9525">
              <a:noFill/>
            </a:ln>
          </p:spPr>
        </p:pic>
        <p:pic>
          <p:nvPicPr>
            <p:cNvPr id="18550" name="Picture 274"/>
            <p:cNvPicPr>
              <a:picLocks noChangeAspect="1"/>
            </p:cNvPicPr>
            <p:nvPr/>
          </p:nvPicPr>
          <p:blipFill>
            <a:blip r:embed="rId4"/>
            <a:stretch>
              <a:fillRect/>
            </a:stretch>
          </p:blipFill>
          <p:spPr>
            <a:xfrm>
              <a:off x="3790950" y="2488837"/>
              <a:ext cx="884238" cy="2865438"/>
            </a:xfrm>
            <a:prstGeom prst="rect">
              <a:avLst/>
            </a:prstGeom>
            <a:noFill/>
            <a:ln w="9525">
              <a:noFill/>
            </a:ln>
          </p:spPr>
        </p:pic>
        <p:pic>
          <p:nvPicPr>
            <p:cNvPr id="18551" name="Picture 275"/>
            <p:cNvPicPr>
              <a:picLocks noChangeAspect="1"/>
            </p:cNvPicPr>
            <p:nvPr/>
          </p:nvPicPr>
          <p:blipFill>
            <a:blip r:embed="rId3"/>
            <a:stretch>
              <a:fillRect/>
            </a:stretch>
          </p:blipFill>
          <p:spPr>
            <a:xfrm>
              <a:off x="3121025" y="2401525"/>
              <a:ext cx="884238" cy="2870200"/>
            </a:xfrm>
            <a:prstGeom prst="rect">
              <a:avLst/>
            </a:prstGeom>
            <a:noFill/>
            <a:ln w="9525">
              <a:noFill/>
            </a:ln>
          </p:spPr>
        </p:pic>
        <p:pic>
          <p:nvPicPr>
            <p:cNvPr id="18552" name="Picture 276"/>
            <p:cNvPicPr>
              <a:picLocks noChangeAspect="1"/>
            </p:cNvPicPr>
            <p:nvPr/>
          </p:nvPicPr>
          <p:blipFill>
            <a:blip r:embed="rId4"/>
            <a:stretch>
              <a:fillRect/>
            </a:stretch>
          </p:blipFill>
          <p:spPr>
            <a:xfrm>
              <a:off x="2451100" y="2488837"/>
              <a:ext cx="884238" cy="2865438"/>
            </a:xfrm>
            <a:prstGeom prst="rect">
              <a:avLst/>
            </a:prstGeom>
            <a:noFill/>
            <a:ln w="9525">
              <a:noFill/>
            </a:ln>
          </p:spPr>
        </p:pic>
        <p:pic>
          <p:nvPicPr>
            <p:cNvPr id="18553" name="Picture 277"/>
            <p:cNvPicPr>
              <a:picLocks noChangeAspect="1"/>
            </p:cNvPicPr>
            <p:nvPr/>
          </p:nvPicPr>
          <p:blipFill>
            <a:blip r:embed="rId3"/>
            <a:stretch>
              <a:fillRect/>
            </a:stretch>
          </p:blipFill>
          <p:spPr>
            <a:xfrm>
              <a:off x="1781175" y="2401525"/>
              <a:ext cx="884238" cy="2870200"/>
            </a:xfrm>
            <a:prstGeom prst="rect">
              <a:avLst/>
            </a:prstGeom>
            <a:noFill/>
            <a:ln w="9525">
              <a:noFill/>
            </a:ln>
          </p:spPr>
        </p:pic>
        <p:pic>
          <p:nvPicPr>
            <p:cNvPr id="18554" name="Picture 278"/>
            <p:cNvPicPr>
              <a:picLocks noChangeAspect="1"/>
            </p:cNvPicPr>
            <p:nvPr/>
          </p:nvPicPr>
          <p:blipFill>
            <a:blip r:embed="rId4"/>
            <a:srcRect b="76497"/>
            <a:stretch>
              <a:fillRect/>
            </a:stretch>
          </p:blipFill>
          <p:spPr>
            <a:xfrm>
              <a:off x="1111250" y="3573571"/>
              <a:ext cx="884238" cy="673463"/>
            </a:xfrm>
            <a:prstGeom prst="rect">
              <a:avLst/>
            </a:prstGeom>
            <a:noFill/>
            <a:ln w="9525">
              <a:noFill/>
            </a:ln>
          </p:spPr>
        </p:pic>
      </p:grpSp>
      <p:sp>
        <p:nvSpPr>
          <p:cNvPr id="253" name="Oval 252"/>
          <p:cNvSpPr/>
          <p:nvPr/>
        </p:nvSpPr>
        <p:spPr>
          <a:xfrm>
            <a:off x="7119938"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err="1">
                <a:ln>
                  <a:noFill/>
                </a:ln>
                <a:solidFill>
                  <a:schemeClr val="tx1"/>
                </a:solidFill>
                <a:effectLst/>
                <a:uLnTx/>
                <a:uFillTx/>
                <a:latin typeface="+mn-lt"/>
                <a:ea typeface="+mn-ea"/>
                <a:cs typeface="+mn-cs"/>
              </a:rPr>
              <a:t>i</a:t>
            </a:r>
            <a:endParaRPr kumimoji="0" lang="en-GB" sz="2800" b="1" i="0" u="none" strike="noStrike" kern="1200" cap="none" spc="0" normalizeH="0" baseline="0" noProof="0" dirty="0">
              <a:ln>
                <a:noFill/>
              </a:ln>
              <a:solidFill>
                <a:schemeClr val="tx1"/>
              </a:solidFill>
              <a:effectLst/>
              <a:uLnTx/>
              <a:uFillTx/>
              <a:latin typeface="+mn-lt"/>
              <a:ea typeface="+mn-ea"/>
              <a:cs typeface="+mn-cs"/>
            </a:endParaRPr>
          </a:p>
        </p:txBody>
      </p:sp>
      <p:sp>
        <p:nvSpPr>
          <p:cNvPr id="2" name="correct 1"/>
          <p:cNvSpPr/>
          <p:nvPr/>
        </p:nvSpPr>
        <p:spPr>
          <a:xfrm>
            <a:off x="1365250" y="3617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p</a:t>
            </a:r>
          </a:p>
        </p:txBody>
      </p:sp>
      <p:sp>
        <p:nvSpPr>
          <p:cNvPr id="222" name="correct 1"/>
          <p:cNvSpPr/>
          <p:nvPr/>
        </p:nvSpPr>
        <p:spPr>
          <a:xfrm>
            <a:off x="2139950"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23" name="Oval 222"/>
          <p:cNvSpPr/>
          <p:nvPr/>
        </p:nvSpPr>
        <p:spPr>
          <a:xfrm>
            <a:off x="2184400"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j</a:t>
            </a:r>
          </a:p>
        </p:txBody>
      </p:sp>
      <p:sp>
        <p:nvSpPr>
          <p:cNvPr id="224" name="Oval 223"/>
          <p:cNvSpPr/>
          <p:nvPr/>
        </p:nvSpPr>
        <p:spPr>
          <a:xfrm>
            <a:off x="2097088" y="23336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25" name="Oval 224"/>
          <p:cNvSpPr/>
          <p:nvPr/>
        </p:nvSpPr>
        <p:spPr>
          <a:xfrm>
            <a:off x="2119313"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27" name="correct 1"/>
          <p:cNvSpPr/>
          <p:nvPr/>
        </p:nvSpPr>
        <p:spPr>
          <a:xfrm>
            <a:off x="2928938" y="32019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28" name="Oval 227"/>
          <p:cNvSpPr/>
          <p:nvPr/>
        </p:nvSpPr>
        <p:spPr>
          <a:xfrm>
            <a:off x="2922588" y="4114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29" name="Oval 228"/>
          <p:cNvSpPr/>
          <p:nvPr/>
        </p:nvSpPr>
        <p:spPr>
          <a:xfrm>
            <a:off x="2984500" y="23574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30" name="Oval 229"/>
          <p:cNvSpPr/>
          <p:nvPr/>
        </p:nvSpPr>
        <p:spPr>
          <a:xfrm>
            <a:off x="2944813"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32" name="correct 1"/>
          <p:cNvSpPr/>
          <p:nvPr/>
        </p:nvSpPr>
        <p:spPr>
          <a:xfrm>
            <a:off x="3817938" y="4125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s</a:t>
            </a:r>
          </a:p>
        </p:txBody>
      </p:sp>
      <p:sp>
        <p:nvSpPr>
          <p:cNvPr id="233" name="Oval 232"/>
          <p:cNvSpPr/>
          <p:nvPr/>
        </p:nvSpPr>
        <p:spPr>
          <a:xfrm>
            <a:off x="3832225"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z</a:t>
            </a:r>
          </a:p>
        </p:txBody>
      </p:sp>
      <p:sp>
        <p:nvSpPr>
          <p:cNvPr id="234" name="Oval 233"/>
          <p:cNvSpPr/>
          <p:nvPr/>
        </p:nvSpPr>
        <p:spPr>
          <a:xfrm>
            <a:off x="3811588" y="23495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m</a:t>
            </a:r>
          </a:p>
        </p:txBody>
      </p:sp>
      <p:sp>
        <p:nvSpPr>
          <p:cNvPr id="235" name="Oval 234"/>
          <p:cNvSpPr/>
          <p:nvPr/>
        </p:nvSpPr>
        <p:spPr>
          <a:xfrm>
            <a:off x="3768725"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t</a:t>
            </a:r>
          </a:p>
        </p:txBody>
      </p:sp>
      <p:sp>
        <p:nvSpPr>
          <p:cNvPr id="237" name="correct 1"/>
          <p:cNvSpPr/>
          <p:nvPr/>
        </p:nvSpPr>
        <p:spPr>
          <a:xfrm>
            <a:off x="4576763" y="32178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s</a:t>
            </a:r>
          </a:p>
        </p:txBody>
      </p:sp>
      <p:sp>
        <p:nvSpPr>
          <p:cNvPr id="238" name="Oval 237"/>
          <p:cNvSpPr/>
          <p:nvPr/>
        </p:nvSpPr>
        <p:spPr>
          <a:xfrm>
            <a:off x="4638675" y="23209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39" name="Oval 238"/>
          <p:cNvSpPr/>
          <p:nvPr/>
        </p:nvSpPr>
        <p:spPr>
          <a:xfrm>
            <a:off x="4595813" y="4125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z</a:t>
            </a:r>
          </a:p>
        </p:txBody>
      </p:sp>
      <p:sp>
        <p:nvSpPr>
          <p:cNvPr id="240" name="Oval 239"/>
          <p:cNvSpPr/>
          <p:nvPr/>
        </p:nvSpPr>
        <p:spPr>
          <a:xfrm>
            <a:off x="4641850"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n</a:t>
            </a:r>
          </a:p>
        </p:txBody>
      </p:sp>
      <p:sp>
        <p:nvSpPr>
          <p:cNvPr id="242" name="correct 1"/>
          <p:cNvSpPr/>
          <p:nvPr/>
        </p:nvSpPr>
        <p:spPr>
          <a:xfrm>
            <a:off x="5418138" y="49815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43" name="Oval 242"/>
          <p:cNvSpPr/>
          <p:nvPr/>
        </p:nvSpPr>
        <p:spPr>
          <a:xfrm>
            <a:off x="5461000"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44" name="Oval 243"/>
          <p:cNvSpPr/>
          <p:nvPr/>
        </p:nvSpPr>
        <p:spPr>
          <a:xfrm>
            <a:off x="5465763"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45" name="Oval 244"/>
          <p:cNvSpPr/>
          <p:nvPr/>
        </p:nvSpPr>
        <p:spPr>
          <a:xfrm>
            <a:off x="5418138" y="23669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z</a:t>
            </a:r>
          </a:p>
        </p:txBody>
      </p:sp>
      <p:sp>
        <p:nvSpPr>
          <p:cNvPr id="247" name="correct 1"/>
          <p:cNvSpPr/>
          <p:nvPr/>
        </p:nvSpPr>
        <p:spPr>
          <a:xfrm>
            <a:off x="6283325" y="2347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48" name="Oval 247"/>
          <p:cNvSpPr/>
          <p:nvPr/>
        </p:nvSpPr>
        <p:spPr>
          <a:xfrm>
            <a:off x="6232525"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l</a:t>
            </a:r>
          </a:p>
        </p:txBody>
      </p:sp>
      <p:sp>
        <p:nvSpPr>
          <p:cNvPr id="249" name="Oval 248"/>
          <p:cNvSpPr/>
          <p:nvPr/>
        </p:nvSpPr>
        <p:spPr>
          <a:xfrm>
            <a:off x="6240463"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50" name="Oval 249"/>
          <p:cNvSpPr/>
          <p:nvPr/>
        </p:nvSpPr>
        <p:spPr>
          <a:xfrm>
            <a:off x="6243638"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v</a:t>
            </a:r>
          </a:p>
        </p:txBody>
      </p:sp>
      <p:sp>
        <p:nvSpPr>
          <p:cNvPr id="252" name="correct last"/>
          <p:cNvSpPr/>
          <p:nvPr/>
        </p:nvSpPr>
        <p:spPr>
          <a:xfrm>
            <a:off x="7124700" y="4125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54" name="Oval 253"/>
          <p:cNvSpPr/>
          <p:nvPr/>
        </p:nvSpPr>
        <p:spPr>
          <a:xfrm>
            <a:off x="7119938" y="23733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55" name="Oval 254"/>
          <p:cNvSpPr/>
          <p:nvPr/>
        </p:nvSpPr>
        <p:spPr>
          <a:xfrm>
            <a:off x="7067550"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h</a:t>
            </a:r>
          </a:p>
        </p:txBody>
      </p:sp>
      <p:sp>
        <p:nvSpPr>
          <p:cNvPr id="18465" name="Rectangle 53"/>
          <p:cNvSpPr/>
          <p:nvPr/>
        </p:nvSpPr>
        <p:spPr>
          <a:xfrm>
            <a:off x="538163" y="927100"/>
            <a:ext cx="6138862" cy="4000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sz="2000" b="1" dirty="0">
                <a:solidFill>
                  <a:schemeClr val="tx1"/>
                </a:solidFill>
              </a:rPr>
              <a:t>Clue: </a:t>
            </a:r>
            <a:r>
              <a:rPr lang="en-GB" altLang="en-US" sz="2000" dirty="0">
                <a:solidFill>
                  <a:schemeClr val="tx1"/>
                </a:solidFill>
              </a:rPr>
              <a:t>the force you make when you press something.</a:t>
            </a:r>
          </a:p>
        </p:txBody>
      </p:sp>
      <p:sp>
        <p:nvSpPr>
          <p:cNvPr id="210" name="Rectangle 1"/>
          <p:cNvSpPr/>
          <p:nvPr/>
        </p:nvSpPr>
        <p:spPr>
          <a:xfrm>
            <a:off x="577850" y="1497013"/>
            <a:ext cx="7985125" cy="4822825"/>
          </a:xfrm>
          <a:prstGeom prst="rect">
            <a:avLst/>
          </a:prstGeom>
          <a:solidFill>
            <a:srgbClr val="EB8634"/>
          </a:solid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3600" b="1" dirty="0">
                <a:solidFill>
                  <a:srgbClr val="FFFFFF"/>
                </a:solidFill>
              </a:rPr>
              <a:t>Incorrect Letter! </a:t>
            </a:r>
          </a:p>
          <a:p>
            <a:pPr marL="0" lvl="0" indent="0" algn="ctr" eaLnBrk="1" hangingPunct="1">
              <a:lnSpc>
                <a:spcPct val="100000"/>
              </a:lnSpc>
              <a:spcBef>
                <a:spcPct val="0"/>
              </a:spcBef>
              <a:buFontTx/>
              <a:buNone/>
            </a:pPr>
            <a:r>
              <a:rPr lang="en-GB" altLang="en-US" sz="2400" dirty="0">
                <a:solidFill>
                  <a:srgbClr val="FFFFFF"/>
                </a:solidFill>
              </a:rPr>
              <a:t>Please wait five seconds</a:t>
            </a:r>
          </a:p>
        </p:txBody>
      </p:sp>
      <p:sp>
        <p:nvSpPr>
          <p:cNvPr id="137"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Start</a:t>
            </a:r>
          </a:p>
        </p:txBody>
      </p:sp>
      <p:sp>
        <p:nvSpPr>
          <p:cNvPr id="138"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139" name="6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140" name="5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0:59</a:t>
            </a:r>
          </a:p>
        </p:txBody>
      </p:sp>
      <p:sp>
        <p:nvSpPr>
          <p:cNvPr id="141" name="5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0:58</a:t>
            </a:r>
          </a:p>
        </p:txBody>
      </p:sp>
      <p:sp>
        <p:nvSpPr>
          <p:cNvPr id="142" name="5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0:57</a:t>
            </a:r>
          </a:p>
        </p:txBody>
      </p:sp>
      <p:sp>
        <p:nvSpPr>
          <p:cNvPr id="143" name="5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0:56</a:t>
            </a:r>
          </a:p>
        </p:txBody>
      </p:sp>
      <p:sp>
        <p:nvSpPr>
          <p:cNvPr id="144" name="5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0:55</a:t>
            </a:r>
          </a:p>
        </p:txBody>
      </p:sp>
      <p:sp>
        <p:nvSpPr>
          <p:cNvPr id="145" name="5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0:54</a:t>
            </a:r>
          </a:p>
        </p:txBody>
      </p:sp>
      <p:sp>
        <p:nvSpPr>
          <p:cNvPr id="146" name="5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0:53</a:t>
            </a:r>
          </a:p>
        </p:txBody>
      </p:sp>
      <p:sp>
        <p:nvSpPr>
          <p:cNvPr id="147" name="5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0:52</a:t>
            </a:r>
          </a:p>
        </p:txBody>
      </p:sp>
      <p:sp>
        <p:nvSpPr>
          <p:cNvPr id="148" name="5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0:51</a:t>
            </a:r>
          </a:p>
        </p:txBody>
      </p:sp>
      <p:sp>
        <p:nvSpPr>
          <p:cNvPr id="149" name="5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0:50</a:t>
            </a:r>
          </a:p>
        </p:txBody>
      </p:sp>
      <p:sp>
        <p:nvSpPr>
          <p:cNvPr id="150" name="4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0:49</a:t>
            </a:r>
          </a:p>
        </p:txBody>
      </p:sp>
      <p:sp>
        <p:nvSpPr>
          <p:cNvPr id="151" name="4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0:48</a:t>
            </a:r>
          </a:p>
        </p:txBody>
      </p:sp>
      <p:sp>
        <p:nvSpPr>
          <p:cNvPr id="152" name="4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0:47</a:t>
            </a:r>
          </a:p>
        </p:txBody>
      </p:sp>
      <p:sp>
        <p:nvSpPr>
          <p:cNvPr id="153" name="4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0:46</a:t>
            </a:r>
          </a:p>
        </p:txBody>
      </p:sp>
      <p:sp>
        <p:nvSpPr>
          <p:cNvPr id="154" name="4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0:45</a:t>
            </a:r>
          </a:p>
        </p:txBody>
      </p:sp>
      <p:sp>
        <p:nvSpPr>
          <p:cNvPr id="155" name="4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0:44</a:t>
            </a:r>
          </a:p>
        </p:txBody>
      </p:sp>
      <p:sp>
        <p:nvSpPr>
          <p:cNvPr id="156" name="4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0:43</a:t>
            </a:r>
          </a:p>
        </p:txBody>
      </p:sp>
      <p:sp>
        <p:nvSpPr>
          <p:cNvPr id="157" name="4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0:42</a:t>
            </a:r>
          </a:p>
        </p:txBody>
      </p:sp>
      <p:sp>
        <p:nvSpPr>
          <p:cNvPr id="158" name="4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0:41</a:t>
            </a:r>
          </a:p>
        </p:txBody>
      </p:sp>
      <p:sp>
        <p:nvSpPr>
          <p:cNvPr id="15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0:40</a:t>
            </a:r>
          </a:p>
        </p:txBody>
      </p:sp>
      <p:sp>
        <p:nvSpPr>
          <p:cNvPr id="16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0:39</a:t>
            </a:r>
          </a:p>
        </p:txBody>
      </p:sp>
      <p:sp>
        <p:nvSpPr>
          <p:cNvPr id="16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0:38</a:t>
            </a:r>
          </a:p>
        </p:txBody>
      </p:sp>
      <p:sp>
        <p:nvSpPr>
          <p:cNvPr id="16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0:37</a:t>
            </a:r>
          </a:p>
        </p:txBody>
      </p:sp>
      <p:sp>
        <p:nvSpPr>
          <p:cNvPr id="16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0:36</a:t>
            </a:r>
          </a:p>
        </p:txBody>
      </p:sp>
      <p:sp>
        <p:nvSpPr>
          <p:cNvPr id="16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0:35</a:t>
            </a:r>
          </a:p>
        </p:txBody>
      </p:sp>
      <p:sp>
        <p:nvSpPr>
          <p:cNvPr id="16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0:34</a:t>
            </a:r>
          </a:p>
        </p:txBody>
      </p:sp>
      <p:sp>
        <p:nvSpPr>
          <p:cNvPr id="16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0:33</a:t>
            </a:r>
          </a:p>
        </p:txBody>
      </p:sp>
      <p:sp>
        <p:nvSpPr>
          <p:cNvPr id="16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0:32</a:t>
            </a:r>
          </a:p>
        </p:txBody>
      </p:sp>
      <p:sp>
        <p:nvSpPr>
          <p:cNvPr id="16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0:31</a:t>
            </a:r>
          </a:p>
        </p:txBody>
      </p:sp>
      <p:sp>
        <p:nvSpPr>
          <p:cNvPr id="16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0:30</a:t>
            </a:r>
          </a:p>
        </p:txBody>
      </p:sp>
      <p:sp>
        <p:nvSpPr>
          <p:cNvPr id="17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0:29</a:t>
            </a:r>
          </a:p>
        </p:txBody>
      </p:sp>
      <p:sp>
        <p:nvSpPr>
          <p:cNvPr id="17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0:28</a:t>
            </a:r>
          </a:p>
        </p:txBody>
      </p:sp>
      <p:sp>
        <p:nvSpPr>
          <p:cNvPr id="17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0:27</a:t>
            </a:r>
          </a:p>
        </p:txBody>
      </p:sp>
      <p:sp>
        <p:nvSpPr>
          <p:cNvPr id="17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0:26</a:t>
            </a:r>
          </a:p>
        </p:txBody>
      </p:sp>
      <p:sp>
        <p:nvSpPr>
          <p:cNvPr id="17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0:25</a:t>
            </a:r>
          </a:p>
        </p:txBody>
      </p:sp>
      <p:sp>
        <p:nvSpPr>
          <p:cNvPr id="17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0:24</a:t>
            </a:r>
          </a:p>
        </p:txBody>
      </p:sp>
      <p:sp>
        <p:nvSpPr>
          <p:cNvPr id="17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0:23</a:t>
            </a:r>
          </a:p>
        </p:txBody>
      </p:sp>
      <p:sp>
        <p:nvSpPr>
          <p:cNvPr id="17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0:22</a:t>
            </a:r>
          </a:p>
        </p:txBody>
      </p:sp>
      <p:sp>
        <p:nvSpPr>
          <p:cNvPr id="17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0:21</a:t>
            </a:r>
          </a:p>
        </p:txBody>
      </p:sp>
      <p:sp>
        <p:nvSpPr>
          <p:cNvPr id="17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0:20</a:t>
            </a:r>
          </a:p>
        </p:txBody>
      </p:sp>
      <p:sp>
        <p:nvSpPr>
          <p:cNvPr id="18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0:19</a:t>
            </a:r>
          </a:p>
        </p:txBody>
      </p:sp>
      <p:sp>
        <p:nvSpPr>
          <p:cNvPr id="18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0:18</a:t>
            </a:r>
          </a:p>
        </p:txBody>
      </p:sp>
      <p:sp>
        <p:nvSpPr>
          <p:cNvPr id="18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0:17</a:t>
            </a:r>
          </a:p>
        </p:txBody>
      </p:sp>
      <p:sp>
        <p:nvSpPr>
          <p:cNvPr id="18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0:16</a:t>
            </a:r>
          </a:p>
        </p:txBody>
      </p:sp>
      <p:sp>
        <p:nvSpPr>
          <p:cNvPr id="18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0:15</a:t>
            </a:r>
          </a:p>
        </p:txBody>
      </p:sp>
      <p:sp>
        <p:nvSpPr>
          <p:cNvPr id="18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0:14</a:t>
            </a:r>
          </a:p>
        </p:txBody>
      </p:sp>
      <p:sp>
        <p:nvSpPr>
          <p:cNvPr id="18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0:13</a:t>
            </a:r>
          </a:p>
        </p:txBody>
      </p:sp>
      <p:sp>
        <p:nvSpPr>
          <p:cNvPr id="18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0:12</a:t>
            </a:r>
          </a:p>
        </p:txBody>
      </p:sp>
      <p:sp>
        <p:nvSpPr>
          <p:cNvPr id="18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0:11</a:t>
            </a:r>
          </a:p>
        </p:txBody>
      </p:sp>
      <p:sp>
        <p:nvSpPr>
          <p:cNvPr id="18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0:10</a:t>
            </a:r>
          </a:p>
        </p:txBody>
      </p:sp>
      <p:sp>
        <p:nvSpPr>
          <p:cNvPr id="19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0:09</a:t>
            </a:r>
          </a:p>
        </p:txBody>
      </p:sp>
      <p:sp>
        <p:nvSpPr>
          <p:cNvPr id="19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0:08</a:t>
            </a:r>
          </a:p>
        </p:txBody>
      </p:sp>
      <p:sp>
        <p:nvSpPr>
          <p:cNvPr id="19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0:07</a:t>
            </a:r>
          </a:p>
        </p:txBody>
      </p:sp>
      <p:sp>
        <p:nvSpPr>
          <p:cNvPr id="19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0:06</a:t>
            </a:r>
          </a:p>
        </p:txBody>
      </p:sp>
      <p:sp>
        <p:nvSpPr>
          <p:cNvPr id="19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0:05</a:t>
            </a:r>
          </a:p>
        </p:txBody>
      </p:sp>
      <p:sp>
        <p:nvSpPr>
          <p:cNvPr id="19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0:04</a:t>
            </a:r>
          </a:p>
        </p:txBody>
      </p:sp>
      <p:sp>
        <p:nvSpPr>
          <p:cNvPr id="19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0:03</a:t>
            </a:r>
          </a:p>
        </p:txBody>
      </p:sp>
      <p:sp>
        <p:nvSpPr>
          <p:cNvPr id="19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0:02</a:t>
            </a:r>
          </a:p>
        </p:txBody>
      </p:sp>
      <p:sp>
        <p:nvSpPr>
          <p:cNvPr id="19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0:01</a:t>
            </a:r>
          </a:p>
        </p:txBody>
      </p:sp>
      <p:sp>
        <p:nvSpPr>
          <p:cNvPr id="199" name="Times Up!"/>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Time’s up!</a:t>
            </a:r>
          </a:p>
        </p:txBody>
      </p:sp>
      <p:grpSp>
        <p:nvGrpSpPr>
          <p:cNvPr id="4" name="Group 3"/>
          <p:cNvGrpSpPr/>
          <p:nvPr/>
        </p:nvGrpSpPr>
        <p:grpSpPr>
          <a:xfrm>
            <a:off x="568325" y="657225"/>
            <a:ext cx="7993063" cy="5670550"/>
            <a:chOff x="-8217650" y="2925933"/>
            <a:chExt cx="7992214" cy="5669282"/>
          </a:xfrm>
        </p:grpSpPr>
        <p:grpSp>
          <p:nvGrpSpPr>
            <p:cNvPr id="18542" name="Group 131"/>
            <p:cNvGrpSpPr/>
            <p:nvPr/>
          </p:nvGrpSpPr>
          <p:grpSpPr>
            <a:xfrm>
              <a:off x="-8217650" y="2925933"/>
              <a:ext cx="7992214" cy="5669282"/>
              <a:chOff x="-8143674" y="-1681210"/>
              <a:chExt cx="7935064" cy="5669282"/>
            </a:xfrm>
          </p:grpSpPr>
          <p:sp>
            <p:nvSpPr>
              <p:cNvPr id="133" name="Rectangle 132"/>
              <p:cNvSpPr/>
              <p:nvPr/>
            </p:nvSpPr>
            <p:spPr>
              <a:xfrm>
                <a:off x="-8143674" y="-1681210"/>
                <a:ext cx="7935064" cy="56692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8545" name="TextBox 4"/>
              <p:cNvSpPr txBox="1"/>
              <p:nvPr/>
            </p:nvSpPr>
            <p:spPr>
              <a:xfrm>
                <a:off x="-7697542" y="-1365386"/>
                <a:ext cx="3589927" cy="136960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spcAft>
                    <a:spcPts val="600"/>
                  </a:spcAft>
                  <a:buFontTx/>
                  <a:buNone/>
                </a:pPr>
                <a:r>
                  <a:rPr lang="en-GB" altLang="en-US" dirty="0">
                    <a:solidFill>
                      <a:schemeClr val="tx1"/>
                    </a:solidFill>
                    <a:latin typeface="Twinkl SemiBold" pitchFamily="2" charset="0"/>
                  </a:rPr>
                  <a:t>Sorry! You have run out of time and Mr Whoops has slipped and fallen into the rapids!</a:t>
                </a:r>
              </a:p>
              <a:p>
                <a:pPr marL="0" lvl="0" indent="0" algn="ctr" eaLnBrk="1" hangingPunct="1">
                  <a:lnSpc>
                    <a:spcPct val="100000"/>
                  </a:lnSpc>
                  <a:spcBef>
                    <a:spcPct val="0"/>
                  </a:spcBef>
                  <a:spcAft>
                    <a:spcPts val="600"/>
                  </a:spcAft>
                  <a:buFontTx/>
                  <a:buNone/>
                </a:pPr>
                <a:r>
                  <a:rPr lang="en-GB" altLang="en-US" sz="2400" dirty="0">
                    <a:solidFill>
                      <a:schemeClr val="tx1"/>
                    </a:solidFill>
                    <a:latin typeface="Twinkl SemiBold" pitchFamily="2" charset="0"/>
                  </a:rPr>
                  <a:t>The word was </a:t>
                </a:r>
                <a:r>
                  <a:rPr lang="en-GB" altLang="en-US" sz="2400" dirty="0">
                    <a:solidFill>
                      <a:schemeClr val="tx1"/>
                    </a:solidFill>
                    <a:latin typeface="Twinkl ExtraBold" pitchFamily="2" charset="0"/>
                  </a:rPr>
                  <a:t>pressure</a:t>
                </a:r>
                <a:r>
                  <a:rPr lang="en-GB" altLang="en-US" sz="2400" dirty="0">
                    <a:solidFill>
                      <a:schemeClr val="tx1"/>
                    </a:solidFill>
                    <a:latin typeface="Twinkl SemiBold" pitchFamily="2" charset="0"/>
                  </a:rPr>
                  <a:t>!</a:t>
                </a:r>
              </a:p>
            </p:txBody>
          </p:sp>
          <p:pic>
            <p:nvPicPr>
              <p:cNvPr id="18546" name="Picture 134"/>
              <p:cNvPicPr>
                <a:picLocks noChangeAspect="1"/>
              </p:cNvPicPr>
              <p:nvPr/>
            </p:nvPicPr>
            <p:blipFill>
              <a:blip r:embed="rId5"/>
              <a:srcRect b="5646"/>
              <a:stretch>
                <a:fillRect/>
              </a:stretch>
            </p:blipFill>
            <p:spPr>
              <a:xfrm>
                <a:off x="-8143674" y="125702"/>
                <a:ext cx="7935064" cy="3862369"/>
              </a:xfrm>
              <a:prstGeom prst="rect">
                <a:avLst/>
              </a:prstGeom>
              <a:noFill/>
              <a:ln w="9525">
                <a:noFill/>
              </a:ln>
            </p:spPr>
          </p:pic>
        </p:grpSp>
        <p:sp>
          <p:nvSpPr>
            <p:cNvPr id="136" name="Rounded Rectangle 135">
              <a:hlinkClick r:id="rId6" action="ppaction://hlinksldjump"/>
            </p:cNvPr>
            <p:cNvSpPr/>
            <p:nvPr/>
          </p:nvSpPr>
          <p:spPr>
            <a:xfrm>
              <a:off x="-3327082" y="3392554"/>
              <a:ext cx="2655605" cy="831664"/>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grpSp>
        <p:nvGrpSpPr>
          <p:cNvPr id="53" name="Group 52"/>
          <p:cNvGrpSpPr/>
          <p:nvPr/>
        </p:nvGrpSpPr>
        <p:grpSpPr>
          <a:xfrm>
            <a:off x="558800" y="646113"/>
            <a:ext cx="8034338" cy="5673725"/>
            <a:chOff x="-8122602" y="4118345"/>
            <a:chExt cx="7935064" cy="5672857"/>
          </a:xfrm>
        </p:grpSpPr>
        <p:grpSp>
          <p:nvGrpSpPr>
            <p:cNvPr id="18533" name="Group 54"/>
            <p:cNvGrpSpPr/>
            <p:nvPr/>
          </p:nvGrpSpPr>
          <p:grpSpPr>
            <a:xfrm>
              <a:off x="-8122602" y="4118345"/>
              <a:ext cx="7935064" cy="5672857"/>
              <a:chOff x="596900" y="600892"/>
              <a:chExt cx="7935064" cy="5672857"/>
            </a:xfrm>
          </p:grpSpPr>
          <p:sp>
            <p:nvSpPr>
              <p:cNvPr id="57" name="Rectangle 56"/>
              <p:cNvSpPr/>
              <p:nvPr/>
            </p:nvSpPr>
            <p:spPr>
              <a:xfrm>
                <a:off x="596900" y="600892"/>
                <a:ext cx="7935064" cy="5669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8536" name="TextBox 4"/>
              <p:cNvSpPr txBox="1"/>
              <p:nvPr/>
            </p:nvSpPr>
            <p:spPr>
              <a:xfrm>
                <a:off x="881379" y="1040337"/>
                <a:ext cx="413831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dirty="0">
                    <a:solidFill>
                      <a:schemeClr val="tx1"/>
                    </a:solidFill>
                    <a:latin typeface="Twinkl SemiBold" pitchFamily="2" charset="0"/>
                  </a:rPr>
                  <a:t>Congratulations, you spelt the word correctly and helped Mr Whoops cross to the other side of the river safely!</a:t>
                </a:r>
              </a:p>
            </p:txBody>
          </p:sp>
          <p:sp>
            <p:nvSpPr>
              <p:cNvPr id="18537" name="TextBox 4"/>
              <p:cNvSpPr txBox="1"/>
              <p:nvPr/>
            </p:nvSpPr>
            <p:spPr>
              <a:xfrm>
                <a:off x="1426132" y="2519456"/>
                <a:ext cx="3894728" cy="110799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6600" dirty="0">
                    <a:solidFill>
                      <a:schemeClr val="tx1"/>
                    </a:solidFill>
                    <a:latin typeface="Twinkl SemiBold" pitchFamily="2" charset="0"/>
                  </a:rPr>
                  <a:t>pressure</a:t>
                </a:r>
              </a:p>
            </p:txBody>
          </p:sp>
          <p:pic>
            <p:nvPicPr>
              <p:cNvPr id="18538" name="Picture 59"/>
              <p:cNvPicPr>
                <a:picLocks noChangeAspect="1"/>
              </p:cNvPicPr>
              <p:nvPr/>
            </p:nvPicPr>
            <p:blipFill>
              <a:blip r:embed="rId7"/>
              <a:srcRect b="17351"/>
              <a:stretch>
                <a:fillRect/>
              </a:stretch>
            </p:blipFill>
            <p:spPr>
              <a:xfrm flipH="1">
                <a:off x="3749505" y="5698983"/>
                <a:ext cx="1327334" cy="566057"/>
              </a:xfrm>
              <a:prstGeom prst="rect">
                <a:avLst/>
              </a:prstGeom>
              <a:noFill/>
              <a:ln w="9525">
                <a:noFill/>
              </a:ln>
            </p:spPr>
          </p:pic>
          <p:pic>
            <p:nvPicPr>
              <p:cNvPr id="18539" name="Picture 60"/>
              <p:cNvPicPr>
                <a:picLocks noChangeAspect="1"/>
              </p:cNvPicPr>
              <p:nvPr/>
            </p:nvPicPr>
            <p:blipFill>
              <a:blip r:embed="rId8"/>
              <a:srcRect b="33434"/>
              <a:stretch>
                <a:fillRect/>
              </a:stretch>
            </p:blipFill>
            <p:spPr>
              <a:xfrm>
                <a:off x="3884023" y="3355924"/>
                <a:ext cx="3936275" cy="2914250"/>
              </a:xfrm>
              <a:prstGeom prst="rect">
                <a:avLst/>
              </a:prstGeom>
              <a:noFill/>
              <a:ln w="9525">
                <a:noFill/>
              </a:ln>
            </p:spPr>
          </p:pic>
          <p:pic>
            <p:nvPicPr>
              <p:cNvPr id="18540" name="Picture 61"/>
              <p:cNvPicPr>
                <a:picLocks noChangeAspect="1"/>
              </p:cNvPicPr>
              <p:nvPr/>
            </p:nvPicPr>
            <p:blipFill>
              <a:blip r:embed="rId7"/>
              <a:srcRect b="17351"/>
              <a:stretch>
                <a:fillRect/>
              </a:stretch>
            </p:blipFill>
            <p:spPr>
              <a:xfrm>
                <a:off x="762465" y="5698983"/>
                <a:ext cx="1327334" cy="566057"/>
              </a:xfrm>
              <a:prstGeom prst="rect">
                <a:avLst/>
              </a:prstGeom>
              <a:noFill/>
              <a:ln w="9525">
                <a:noFill/>
              </a:ln>
            </p:spPr>
          </p:pic>
          <p:pic>
            <p:nvPicPr>
              <p:cNvPr id="18541" name="Picture 62"/>
              <p:cNvPicPr>
                <a:picLocks noChangeAspect="1"/>
              </p:cNvPicPr>
              <p:nvPr/>
            </p:nvPicPr>
            <p:blipFill>
              <a:blip r:embed="rId7"/>
              <a:srcRect b="17351"/>
              <a:stretch>
                <a:fillRect/>
              </a:stretch>
            </p:blipFill>
            <p:spPr>
              <a:xfrm flipH="1">
                <a:off x="2797861" y="5707692"/>
                <a:ext cx="1327334" cy="566057"/>
              </a:xfrm>
              <a:prstGeom prst="rect">
                <a:avLst/>
              </a:prstGeom>
              <a:noFill/>
              <a:ln w="9525">
                <a:noFill/>
              </a:ln>
            </p:spPr>
          </p:pic>
        </p:grpSp>
        <p:sp>
          <p:nvSpPr>
            <p:cNvPr id="56" name="Rounded Rectangle 55"/>
            <p:cNvSpPr/>
            <p:nvPr/>
          </p:nvSpPr>
          <p:spPr>
            <a:xfrm>
              <a:off x="-3398565" y="4604046"/>
              <a:ext cx="2655996" cy="831723"/>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sp>
        <p:nvSpPr>
          <p:cNvPr id="122" name="Action Button: Custom 121">
            <a:hlinkClick r:id="" action="ppaction://hlinkshowjump?jump=nextslide" highlightClick="1"/>
          </p:cNvPr>
          <p:cNvSpPr/>
          <p:nvPr/>
        </p:nvSpPr>
        <p:spPr>
          <a:xfrm>
            <a:off x="5341938" y="1131888"/>
            <a:ext cx="2689225" cy="8318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3"/>
                                        </p:tgtEl>
                                      </p:cBhvr>
                                    </p:animEffect>
                                    <p:set>
                                      <p:cBhvr>
                                        <p:cTn id="7" dur="1" fill="hold">
                                          <p:stCondLst>
                                            <p:cond delay="499"/>
                                          </p:stCondLst>
                                        </p:cTn>
                                        <p:tgtEl>
                                          <p:spTgt spid="2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4"/>
                                        </p:tgtEl>
                                      </p:cBhvr>
                                    </p:animEffect>
                                    <p:set>
                                      <p:cBhvr>
                                        <p:cTn id="10" dur="1" fill="hold">
                                          <p:stCondLst>
                                            <p:cond delay="499"/>
                                          </p:stCondLst>
                                        </p:cTn>
                                        <p:tgtEl>
                                          <p:spTgt spid="2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5"/>
                                        </p:tgtEl>
                                      </p:cBhvr>
                                    </p:animEffect>
                                    <p:set>
                                      <p:cBhvr>
                                        <p:cTn id="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14" restart="whenNotActive" fill="hold" evtFilter="cancelBubble" nodeType="interactiveSeq">
                <p:stCondLst>
                  <p:cond evt="onClick" delay="0">
                    <p:tgtEl>
                      <p:spTgt spid="2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8"/>
                                        </p:tgtEl>
                                      </p:cBhvr>
                                    </p:animEffect>
                                    <p:set>
                                      <p:cBhvr>
                                        <p:cTn id="19" dur="1" fill="hold">
                                          <p:stCondLst>
                                            <p:cond delay="499"/>
                                          </p:stCondLst>
                                        </p:cTn>
                                        <p:tgtEl>
                                          <p:spTgt spid="2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9"/>
                                        </p:tgtEl>
                                      </p:cBhvr>
                                    </p:animEffect>
                                    <p:set>
                                      <p:cBhvr>
                                        <p:cTn id="22" dur="1" fill="hold">
                                          <p:stCondLst>
                                            <p:cond delay="499"/>
                                          </p:stCondLst>
                                        </p:cTn>
                                        <p:tgtEl>
                                          <p:spTgt spid="2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30"/>
                                        </p:tgtEl>
                                      </p:cBhvr>
                                    </p:animEffect>
                                    <p:set>
                                      <p:cBhvr>
                                        <p:cTn id="25"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26" restart="whenNotActive" fill="hold" evtFilter="cancelBubble" nodeType="interactiveSeq">
                <p:stCondLst>
                  <p:cond evt="onClick" delay="0">
                    <p:tgtEl>
                      <p:spTgt spid="2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3"/>
                                        </p:tgtEl>
                                      </p:cBhvr>
                                    </p:animEffect>
                                    <p:set>
                                      <p:cBhvr>
                                        <p:cTn id="31" dur="1" fill="hold">
                                          <p:stCondLst>
                                            <p:cond delay="499"/>
                                          </p:stCondLst>
                                        </p:cTn>
                                        <p:tgtEl>
                                          <p:spTgt spid="2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4"/>
                                        </p:tgtEl>
                                      </p:cBhvr>
                                    </p:animEffect>
                                    <p:set>
                                      <p:cBhvr>
                                        <p:cTn id="34" dur="1" fill="hold">
                                          <p:stCondLst>
                                            <p:cond delay="499"/>
                                          </p:stCondLst>
                                        </p:cTn>
                                        <p:tgtEl>
                                          <p:spTgt spid="2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5"/>
                                        </p:tgtEl>
                                      </p:cBhvr>
                                    </p:animEffect>
                                    <p:set>
                                      <p:cBhvr>
                                        <p:cTn id="37"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8" restart="whenNotActive" fill="hold" evtFilter="cancelBubble" nodeType="interactiveSeq">
                <p:stCondLst>
                  <p:cond evt="onClick" delay="0">
                    <p:tgtEl>
                      <p:spTgt spid="2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38"/>
                                        </p:tgtEl>
                                      </p:cBhvr>
                                    </p:animEffect>
                                    <p:set>
                                      <p:cBhvr>
                                        <p:cTn id="43" dur="1" fill="hold">
                                          <p:stCondLst>
                                            <p:cond delay="499"/>
                                          </p:stCondLst>
                                        </p:cTn>
                                        <p:tgtEl>
                                          <p:spTgt spid="23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9"/>
                                        </p:tgtEl>
                                      </p:cBhvr>
                                    </p:animEffect>
                                    <p:set>
                                      <p:cBhvr>
                                        <p:cTn id="46" dur="1" fill="hold">
                                          <p:stCondLst>
                                            <p:cond delay="499"/>
                                          </p:stCondLst>
                                        </p:cTn>
                                        <p:tgtEl>
                                          <p:spTgt spid="23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40"/>
                                        </p:tgtEl>
                                      </p:cBhvr>
                                    </p:animEffect>
                                    <p:set>
                                      <p:cBhvr>
                                        <p:cTn id="49"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50" restart="whenNotActive" fill="hold" evtFilter="cancelBubble" nodeType="interactiveSeq">
                <p:stCondLst>
                  <p:cond evt="onClick" delay="0">
                    <p:tgtEl>
                      <p:spTgt spid="2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3"/>
                                        </p:tgtEl>
                                      </p:cBhvr>
                                    </p:animEffect>
                                    <p:set>
                                      <p:cBhvr>
                                        <p:cTn id="55" dur="1" fill="hold">
                                          <p:stCondLst>
                                            <p:cond delay="499"/>
                                          </p:stCondLst>
                                        </p:cTn>
                                        <p:tgtEl>
                                          <p:spTgt spid="24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4"/>
                                        </p:tgtEl>
                                      </p:cBhvr>
                                    </p:animEffect>
                                    <p:set>
                                      <p:cBhvr>
                                        <p:cTn id="58" dur="1" fill="hold">
                                          <p:stCondLst>
                                            <p:cond delay="499"/>
                                          </p:stCondLst>
                                        </p:cTn>
                                        <p:tgtEl>
                                          <p:spTgt spid="24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62" restart="whenNotActive" fill="hold" evtFilter="cancelBubble" nodeType="interactiveSeq">
                <p:stCondLst>
                  <p:cond evt="onClick" delay="0">
                    <p:tgtEl>
                      <p:spTgt spid="2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48"/>
                                        </p:tgtEl>
                                      </p:cBhvr>
                                    </p:animEffect>
                                    <p:set>
                                      <p:cBhvr>
                                        <p:cTn id="67" dur="1" fill="hold">
                                          <p:stCondLst>
                                            <p:cond delay="499"/>
                                          </p:stCondLst>
                                        </p:cTn>
                                        <p:tgtEl>
                                          <p:spTgt spid="24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49"/>
                                        </p:tgtEl>
                                      </p:cBhvr>
                                    </p:animEffect>
                                    <p:set>
                                      <p:cBhvr>
                                        <p:cTn id="70" dur="1" fill="hold">
                                          <p:stCondLst>
                                            <p:cond delay="499"/>
                                          </p:stCondLst>
                                        </p:cTn>
                                        <p:tgtEl>
                                          <p:spTgt spid="24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0"/>
                                        </p:tgtEl>
                                      </p:cBhvr>
                                    </p:animEffect>
                                    <p:set>
                                      <p:cBhvr>
                                        <p:cTn id="73" dur="1" fill="hold">
                                          <p:stCondLst>
                                            <p:cond delay="499"/>
                                          </p:stCondLst>
                                        </p:cTn>
                                        <p:tgtEl>
                                          <p:spTgt spid="250"/>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74" restart="whenNotActive" fill="hold" evtFilter="cancelBubble" nodeType="interactiveSeq">
                <p:stCondLst>
                  <p:cond evt="onClick" delay="0">
                    <p:tgtEl>
                      <p:spTgt spid="25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53"/>
                                        </p:tgtEl>
                                      </p:cBhvr>
                                    </p:animEffect>
                                    <p:set>
                                      <p:cBhvr>
                                        <p:cTn id="79" dur="1" fill="hold">
                                          <p:stCondLst>
                                            <p:cond delay="499"/>
                                          </p:stCondLst>
                                        </p:cTn>
                                        <p:tgtEl>
                                          <p:spTgt spid="25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254"/>
                                        </p:tgtEl>
                                      </p:cBhvr>
                                    </p:animEffect>
                                    <p:set>
                                      <p:cBhvr>
                                        <p:cTn id="82" dur="1" fill="hold">
                                          <p:stCondLst>
                                            <p:cond delay="499"/>
                                          </p:stCondLst>
                                        </p:cTn>
                                        <p:tgtEl>
                                          <p:spTgt spid="25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255"/>
                                        </p:tgtEl>
                                      </p:cBhvr>
                                    </p:animEffect>
                                    <p:set>
                                      <p:cBhvr>
                                        <p:cTn id="85" dur="1" fill="hold">
                                          <p:stCondLst>
                                            <p:cond delay="499"/>
                                          </p:stCondLst>
                                        </p:cTn>
                                        <p:tgtEl>
                                          <p:spTgt spid="255"/>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252"/>
                  </p:tgtEl>
                </p:cond>
              </p:nextCondLst>
            </p:seq>
            <p:seq concurrent="1" nextAc="seek">
              <p:cTn id="88" restart="whenNotActive" fill="hold" evtFilter="cancelBubble" nodeType="interactiveSeq">
                <p:stCondLst>
                  <p:cond evt="onClick" delay="0">
                    <p:tgtEl>
                      <p:spTgt spid="22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10"/>
                                        </p:tgtEl>
                                        <p:attrNameLst>
                                          <p:attrName>style.visibility</p:attrName>
                                        </p:attrNameLst>
                                      </p:cBhvr>
                                      <p:to>
                                        <p:strVal val="visible"/>
                                      </p:to>
                                    </p:set>
                                    <p:animEffect transition="in" filter="fade">
                                      <p:cBhvr>
                                        <p:cTn id="93" dur="500"/>
                                        <p:tgtEl>
                                          <p:spTgt spid="210"/>
                                        </p:tgtEl>
                                      </p:cBhvr>
                                    </p:animEffect>
                                  </p:childTnLst>
                                </p:cTn>
                              </p:par>
                            </p:childTnLst>
                          </p:cTn>
                        </p:par>
                        <p:par>
                          <p:cTn id="94" fill="hold">
                            <p:stCondLst>
                              <p:cond delay="500"/>
                            </p:stCondLst>
                            <p:childTnLst>
                              <p:par>
                                <p:cTn id="95" presetID="1" presetClass="exit" presetSubtype="0" fill="hold" grpId="1" nodeType="afterEffect">
                                  <p:stCondLst>
                                    <p:cond delay="4000"/>
                                  </p:stCondLst>
                                  <p:childTnLst>
                                    <p:set>
                                      <p:cBhvr>
                                        <p:cTn id="9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97" restart="whenNotActive" fill="hold" evtFilter="cancelBubble" nodeType="interactiveSeq">
                <p:stCondLst>
                  <p:cond evt="onClick" delay="0">
                    <p:tgtEl>
                      <p:spTgt spid="224"/>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2" nodeType="clickEffect">
                                  <p:stCondLst>
                                    <p:cond delay="0"/>
                                  </p:stCondLst>
                                  <p:childTnLst>
                                    <p:set>
                                      <p:cBhvr>
                                        <p:cTn id="101" dur="1" fill="hold">
                                          <p:stCondLst>
                                            <p:cond delay="0"/>
                                          </p:stCondLst>
                                        </p:cTn>
                                        <p:tgtEl>
                                          <p:spTgt spid="210"/>
                                        </p:tgtEl>
                                        <p:attrNameLst>
                                          <p:attrName>style.visibility</p:attrName>
                                        </p:attrNameLst>
                                      </p:cBhvr>
                                      <p:to>
                                        <p:strVal val="visible"/>
                                      </p:to>
                                    </p:set>
                                    <p:animEffect transition="in" filter="fade">
                                      <p:cBhvr>
                                        <p:cTn id="102" dur="500"/>
                                        <p:tgtEl>
                                          <p:spTgt spid="210"/>
                                        </p:tgtEl>
                                      </p:cBhvr>
                                    </p:animEffect>
                                  </p:childTnLst>
                                </p:cTn>
                              </p:par>
                            </p:childTnLst>
                          </p:cTn>
                        </p:par>
                        <p:par>
                          <p:cTn id="103" fill="hold">
                            <p:stCondLst>
                              <p:cond delay="500"/>
                            </p:stCondLst>
                            <p:childTnLst>
                              <p:par>
                                <p:cTn id="104" presetID="1" presetClass="exit" presetSubtype="0" fill="hold" grpId="3" nodeType="afterEffect">
                                  <p:stCondLst>
                                    <p:cond delay="4000"/>
                                  </p:stCondLst>
                                  <p:childTnLst>
                                    <p:set>
                                      <p:cBhvr>
                                        <p:cTn id="10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106" restart="whenNotActive" fill="hold" evtFilter="cancelBubble" nodeType="interactiveSeq">
                <p:stCondLst>
                  <p:cond evt="onClick" delay="0">
                    <p:tgtEl>
                      <p:spTgt spid="22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4" nodeType="clickEffect">
                                  <p:stCondLst>
                                    <p:cond delay="0"/>
                                  </p:stCondLst>
                                  <p:childTnLst>
                                    <p:set>
                                      <p:cBhvr>
                                        <p:cTn id="110" dur="1" fill="hold">
                                          <p:stCondLst>
                                            <p:cond delay="0"/>
                                          </p:stCondLst>
                                        </p:cTn>
                                        <p:tgtEl>
                                          <p:spTgt spid="210"/>
                                        </p:tgtEl>
                                        <p:attrNameLst>
                                          <p:attrName>style.visibility</p:attrName>
                                        </p:attrNameLst>
                                      </p:cBhvr>
                                      <p:to>
                                        <p:strVal val="visible"/>
                                      </p:to>
                                    </p:set>
                                    <p:animEffect transition="in" filter="fade">
                                      <p:cBhvr>
                                        <p:cTn id="111" dur="500"/>
                                        <p:tgtEl>
                                          <p:spTgt spid="210"/>
                                        </p:tgtEl>
                                      </p:cBhvr>
                                    </p:animEffect>
                                  </p:childTnLst>
                                </p:cTn>
                              </p:par>
                            </p:childTnLst>
                          </p:cTn>
                        </p:par>
                        <p:par>
                          <p:cTn id="112" fill="hold">
                            <p:stCondLst>
                              <p:cond delay="500"/>
                            </p:stCondLst>
                            <p:childTnLst>
                              <p:par>
                                <p:cTn id="113" presetID="1" presetClass="exit" presetSubtype="0" fill="hold" grpId="5" nodeType="afterEffect">
                                  <p:stCondLst>
                                    <p:cond delay="4000"/>
                                  </p:stCondLst>
                                  <p:childTnLst>
                                    <p:set>
                                      <p:cBhvr>
                                        <p:cTn id="11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15" restart="whenNotActive" fill="hold" evtFilter="cancelBubble" nodeType="interactiveSeq">
                <p:stCondLst>
                  <p:cond evt="onClick" delay="0">
                    <p:tgtEl>
                      <p:spTgt spid="228"/>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grpId="6" nodeType="clickEffect">
                                  <p:stCondLst>
                                    <p:cond delay="0"/>
                                  </p:stCondLst>
                                  <p:childTnLst>
                                    <p:set>
                                      <p:cBhvr>
                                        <p:cTn id="119" dur="1" fill="hold">
                                          <p:stCondLst>
                                            <p:cond delay="0"/>
                                          </p:stCondLst>
                                        </p:cTn>
                                        <p:tgtEl>
                                          <p:spTgt spid="210"/>
                                        </p:tgtEl>
                                        <p:attrNameLst>
                                          <p:attrName>style.visibility</p:attrName>
                                        </p:attrNameLst>
                                      </p:cBhvr>
                                      <p:to>
                                        <p:strVal val="visible"/>
                                      </p:to>
                                    </p:set>
                                    <p:animEffect transition="in" filter="fade">
                                      <p:cBhvr>
                                        <p:cTn id="120" dur="500"/>
                                        <p:tgtEl>
                                          <p:spTgt spid="210"/>
                                        </p:tgtEl>
                                      </p:cBhvr>
                                    </p:animEffect>
                                  </p:childTnLst>
                                </p:cTn>
                              </p:par>
                            </p:childTnLst>
                          </p:cTn>
                        </p:par>
                        <p:par>
                          <p:cTn id="121" fill="hold">
                            <p:stCondLst>
                              <p:cond delay="500"/>
                            </p:stCondLst>
                            <p:childTnLst>
                              <p:par>
                                <p:cTn id="122" presetID="1" presetClass="exit" presetSubtype="0" fill="hold" grpId="7" nodeType="afterEffect">
                                  <p:stCondLst>
                                    <p:cond delay="4000"/>
                                  </p:stCondLst>
                                  <p:childTnLst>
                                    <p:set>
                                      <p:cBhvr>
                                        <p:cTn id="12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24" restart="whenNotActive" fill="hold" evtFilter="cancelBubble" nodeType="interactiveSeq">
                <p:stCondLst>
                  <p:cond evt="onClick" delay="0">
                    <p:tgtEl>
                      <p:spTgt spid="229"/>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8" nodeType="clickEffect">
                                  <p:stCondLst>
                                    <p:cond delay="0"/>
                                  </p:stCondLst>
                                  <p:childTnLst>
                                    <p:set>
                                      <p:cBhvr>
                                        <p:cTn id="128" dur="1" fill="hold">
                                          <p:stCondLst>
                                            <p:cond delay="0"/>
                                          </p:stCondLst>
                                        </p:cTn>
                                        <p:tgtEl>
                                          <p:spTgt spid="210"/>
                                        </p:tgtEl>
                                        <p:attrNameLst>
                                          <p:attrName>style.visibility</p:attrName>
                                        </p:attrNameLst>
                                      </p:cBhvr>
                                      <p:to>
                                        <p:strVal val="visible"/>
                                      </p:to>
                                    </p:set>
                                    <p:animEffect transition="in" filter="fade">
                                      <p:cBhvr>
                                        <p:cTn id="129" dur="500"/>
                                        <p:tgtEl>
                                          <p:spTgt spid="210"/>
                                        </p:tgtEl>
                                      </p:cBhvr>
                                    </p:animEffect>
                                  </p:childTnLst>
                                </p:cTn>
                              </p:par>
                            </p:childTnLst>
                          </p:cTn>
                        </p:par>
                        <p:par>
                          <p:cTn id="130" fill="hold">
                            <p:stCondLst>
                              <p:cond delay="500"/>
                            </p:stCondLst>
                            <p:childTnLst>
                              <p:par>
                                <p:cTn id="131" presetID="1" presetClass="exit" presetSubtype="0" fill="hold" grpId="9" nodeType="afterEffect">
                                  <p:stCondLst>
                                    <p:cond delay="4000"/>
                                  </p:stCondLst>
                                  <p:childTnLst>
                                    <p:set>
                                      <p:cBhvr>
                                        <p:cTn id="13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9"/>
                  </p:tgtEl>
                </p:cond>
              </p:nextCondLst>
            </p:seq>
            <p:seq concurrent="1" nextAc="seek">
              <p:cTn id="133" restart="whenNotActive" fill="hold" evtFilter="cancelBubble" nodeType="interactiveSeq">
                <p:stCondLst>
                  <p:cond evt="onClick" delay="0">
                    <p:tgtEl>
                      <p:spTgt spid="230"/>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10" nodeType="clickEffect">
                                  <p:stCondLst>
                                    <p:cond delay="0"/>
                                  </p:stCondLst>
                                  <p:childTnLst>
                                    <p:set>
                                      <p:cBhvr>
                                        <p:cTn id="137" dur="1" fill="hold">
                                          <p:stCondLst>
                                            <p:cond delay="0"/>
                                          </p:stCondLst>
                                        </p:cTn>
                                        <p:tgtEl>
                                          <p:spTgt spid="210"/>
                                        </p:tgtEl>
                                        <p:attrNameLst>
                                          <p:attrName>style.visibility</p:attrName>
                                        </p:attrNameLst>
                                      </p:cBhvr>
                                      <p:to>
                                        <p:strVal val="visible"/>
                                      </p:to>
                                    </p:set>
                                    <p:animEffect transition="in" filter="fade">
                                      <p:cBhvr>
                                        <p:cTn id="138" dur="500"/>
                                        <p:tgtEl>
                                          <p:spTgt spid="210"/>
                                        </p:tgtEl>
                                      </p:cBhvr>
                                    </p:animEffect>
                                  </p:childTnLst>
                                </p:cTn>
                              </p:par>
                            </p:childTnLst>
                          </p:cTn>
                        </p:par>
                        <p:par>
                          <p:cTn id="139" fill="hold">
                            <p:stCondLst>
                              <p:cond delay="500"/>
                            </p:stCondLst>
                            <p:childTnLst>
                              <p:par>
                                <p:cTn id="140" presetID="1" presetClass="exit" presetSubtype="0" fill="hold" grpId="11" nodeType="afterEffect">
                                  <p:stCondLst>
                                    <p:cond delay="4000"/>
                                  </p:stCondLst>
                                  <p:childTnLst>
                                    <p:set>
                                      <p:cBhvr>
                                        <p:cTn id="14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42" restart="whenNotActive" fill="hold" evtFilter="cancelBubble" nodeType="interactiveSeq">
                <p:stCondLst>
                  <p:cond evt="onClick" delay="0">
                    <p:tgtEl>
                      <p:spTgt spid="233"/>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12" nodeType="clickEffect">
                                  <p:stCondLst>
                                    <p:cond delay="0"/>
                                  </p:stCondLst>
                                  <p:childTnLst>
                                    <p:set>
                                      <p:cBhvr>
                                        <p:cTn id="146" dur="1" fill="hold">
                                          <p:stCondLst>
                                            <p:cond delay="0"/>
                                          </p:stCondLst>
                                        </p:cTn>
                                        <p:tgtEl>
                                          <p:spTgt spid="210"/>
                                        </p:tgtEl>
                                        <p:attrNameLst>
                                          <p:attrName>style.visibility</p:attrName>
                                        </p:attrNameLst>
                                      </p:cBhvr>
                                      <p:to>
                                        <p:strVal val="visible"/>
                                      </p:to>
                                    </p:set>
                                    <p:animEffect transition="in" filter="fade">
                                      <p:cBhvr>
                                        <p:cTn id="147" dur="500"/>
                                        <p:tgtEl>
                                          <p:spTgt spid="210"/>
                                        </p:tgtEl>
                                      </p:cBhvr>
                                    </p:animEffect>
                                  </p:childTnLst>
                                </p:cTn>
                              </p:par>
                            </p:childTnLst>
                          </p:cTn>
                        </p:par>
                        <p:par>
                          <p:cTn id="148" fill="hold">
                            <p:stCondLst>
                              <p:cond delay="500"/>
                            </p:stCondLst>
                            <p:childTnLst>
                              <p:par>
                                <p:cTn id="149" presetID="1" presetClass="exit" presetSubtype="0" fill="hold" grpId="13" nodeType="afterEffect">
                                  <p:stCondLst>
                                    <p:cond delay="4000"/>
                                  </p:stCondLst>
                                  <p:childTnLst>
                                    <p:set>
                                      <p:cBhvr>
                                        <p:cTn id="15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151" restart="whenNotActive" fill="hold" evtFilter="cancelBubble" nodeType="interactiveSeq">
                <p:stCondLst>
                  <p:cond evt="onClick" delay="0">
                    <p:tgtEl>
                      <p:spTgt spid="234"/>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grpId="14" nodeType="clickEffect">
                                  <p:stCondLst>
                                    <p:cond delay="0"/>
                                  </p:stCondLst>
                                  <p:childTnLst>
                                    <p:set>
                                      <p:cBhvr>
                                        <p:cTn id="155" dur="1" fill="hold">
                                          <p:stCondLst>
                                            <p:cond delay="0"/>
                                          </p:stCondLst>
                                        </p:cTn>
                                        <p:tgtEl>
                                          <p:spTgt spid="210"/>
                                        </p:tgtEl>
                                        <p:attrNameLst>
                                          <p:attrName>style.visibility</p:attrName>
                                        </p:attrNameLst>
                                      </p:cBhvr>
                                      <p:to>
                                        <p:strVal val="visible"/>
                                      </p:to>
                                    </p:set>
                                    <p:animEffect transition="in" filter="fade">
                                      <p:cBhvr>
                                        <p:cTn id="156" dur="500"/>
                                        <p:tgtEl>
                                          <p:spTgt spid="210"/>
                                        </p:tgtEl>
                                      </p:cBhvr>
                                    </p:animEffect>
                                  </p:childTnLst>
                                </p:cTn>
                              </p:par>
                            </p:childTnLst>
                          </p:cTn>
                        </p:par>
                        <p:par>
                          <p:cTn id="157" fill="hold">
                            <p:stCondLst>
                              <p:cond delay="500"/>
                            </p:stCondLst>
                            <p:childTnLst>
                              <p:par>
                                <p:cTn id="158" presetID="1" presetClass="exit" presetSubtype="0" fill="hold" grpId="15" nodeType="afterEffect">
                                  <p:stCondLst>
                                    <p:cond delay="4000"/>
                                  </p:stCondLst>
                                  <p:childTnLst>
                                    <p:set>
                                      <p:cBhvr>
                                        <p:cTn id="15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160" restart="whenNotActive" fill="hold" evtFilter="cancelBubble" nodeType="interactiveSeq">
                <p:stCondLst>
                  <p:cond evt="onClick" delay="0">
                    <p:tgtEl>
                      <p:spTgt spid="235"/>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16" nodeType="clickEffect">
                                  <p:stCondLst>
                                    <p:cond delay="0"/>
                                  </p:stCondLst>
                                  <p:childTnLst>
                                    <p:set>
                                      <p:cBhvr>
                                        <p:cTn id="164" dur="1" fill="hold">
                                          <p:stCondLst>
                                            <p:cond delay="0"/>
                                          </p:stCondLst>
                                        </p:cTn>
                                        <p:tgtEl>
                                          <p:spTgt spid="210"/>
                                        </p:tgtEl>
                                        <p:attrNameLst>
                                          <p:attrName>style.visibility</p:attrName>
                                        </p:attrNameLst>
                                      </p:cBhvr>
                                      <p:to>
                                        <p:strVal val="visible"/>
                                      </p:to>
                                    </p:set>
                                    <p:animEffect transition="in" filter="fade">
                                      <p:cBhvr>
                                        <p:cTn id="165" dur="500"/>
                                        <p:tgtEl>
                                          <p:spTgt spid="210"/>
                                        </p:tgtEl>
                                      </p:cBhvr>
                                    </p:animEffect>
                                  </p:childTnLst>
                                </p:cTn>
                              </p:par>
                            </p:childTnLst>
                          </p:cTn>
                        </p:par>
                        <p:par>
                          <p:cTn id="166" fill="hold">
                            <p:stCondLst>
                              <p:cond delay="500"/>
                            </p:stCondLst>
                            <p:childTnLst>
                              <p:par>
                                <p:cTn id="167" presetID="1" presetClass="exit" presetSubtype="0" fill="hold" grpId="17" nodeType="afterEffect">
                                  <p:stCondLst>
                                    <p:cond delay="4000"/>
                                  </p:stCondLst>
                                  <p:childTnLst>
                                    <p:set>
                                      <p:cBhvr>
                                        <p:cTn id="16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69" restart="whenNotActive" fill="hold" evtFilter="cancelBubble" nodeType="interactiveSeq">
                <p:stCondLst>
                  <p:cond evt="onClick" delay="0">
                    <p:tgtEl>
                      <p:spTgt spid="238"/>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fill="hold" grpId="18" nodeType="clickEffect">
                                  <p:stCondLst>
                                    <p:cond delay="0"/>
                                  </p:stCondLst>
                                  <p:childTnLst>
                                    <p:set>
                                      <p:cBhvr>
                                        <p:cTn id="173" dur="1" fill="hold">
                                          <p:stCondLst>
                                            <p:cond delay="0"/>
                                          </p:stCondLst>
                                        </p:cTn>
                                        <p:tgtEl>
                                          <p:spTgt spid="210"/>
                                        </p:tgtEl>
                                        <p:attrNameLst>
                                          <p:attrName>style.visibility</p:attrName>
                                        </p:attrNameLst>
                                      </p:cBhvr>
                                      <p:to>
                                        <p:strVal val="visible"/>
                                      </p:to>
                                    </p:set>
                                    <p:animEffect transition="in" filter="fade">
                                      <p:cBhvr>
                                        <p:cTn id="174" dur="500"/>
                                        <p:tgtEl>
                                          <p:spTgt spid="210"/>
                                        </p:tgtEl>
                                      </p:cBhvr>
                                    </p:animEffect>
                                  </p:childTnLst>
                                </p:cTn>
                              </p:par>
                            </p:childTnLst>
                          </p:cTn>
                        </p:par>
                        <p:par>
                          <p:cTn id="175" fill="hold">
                            <p:stCondLst>
                              <p:cond delay="500"/>
                            </p:stCondLst>
                            <p:childTnLst>
                              <p:par>
                                <p:cTn id="176" presetID="1" presetClass="exit" presetSubtype="0" fill="hold" grpId="19" nodeType="afterEffect">
                                  <p:stCondLst>
                                    <p:cond delay="4000"/>
                                  </p:stCondLst>
                                  <p:childTnLst>
                                    <p:set>
                                      <p:cBhvr>
                                        <p:cTn id="17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178" restart="whenNotActive" fill="hold" evtFilter="cancelBubble" nodeType="interactiveSeq">
                <p:stCondLst>
                  <p:cond evt="onClick" delay="0">
                    <p:tgtEl>
                      <p:spTgt spid="23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20" nodeType="clickEffect">
                                  <p:stCondLst>
                                    <p:cond delay="0"/>
                                  </p:stCondLst>
                                  <p:childTnLst>
                                    <p:set>
                                      <p:cBhvr>
                                        <p:cTn id="182" dur="1" fill="hold">
                                          <p:stCondLst>
                                            <p:cond delay="0"/>
                                          </p:stCondLst>
                                        </p:cTn>
                                        <p:tgtEl>
                                          <p:spTgt spid="210"/>
                                        </p:tgtEl>
                                        <p:attrNameLst>
                                          <p:attrName>style.visibility</p:attrName>
                                        </p:attrNameLst>
                                      </p:cBhvr>
                                      <p:to>
                                        <p:strVal val="visible"/>
                                      </p:to>
                                    </p:set>
                                    <p:animEffect transition="in" filter="fade">
                                      <p:cBhvr>
                                        <p:cTn id="183" dur="500"/>
                                        <p:tgtEl>
                                          <p:spTgt spid="210"/>
                                        </p:tgtEl>
                                      </p:cBhvr>
                                    </p:animEffect>
                                  </p:childTnLst>
                                </p:cTn>
                              </p:par>
                            </p:childTnLst>
                          </p:cTn>
                        </p:par>
                        <p:par>
                          <p:cTn id="184" fill="hold">
                            <p:stCondLst>
                              <p:cond delay="500"/>
                            </p:stCondLst>
                            <p:childTnLst>
                              <p:par>
                                <p:cTn id="185" presetID="1" presetClass="exit" presetSubtype="0" fill="hold" grpId="21" nodeType="afterEffect">
                                  <p:stCondLst>
                                    <p:cond delay="4000"/>
                                  </p:stCondLst>
                                  <p:childTnLst>
                                    <p:set>
                                      <p:cBhvr>
                                        <p:cTn id="18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87" restart="whenNotActive" fill="hold" evtFilter="cancelBubble" nodeType="interactiveSeq">
                <p:stCondLst>
                  <p:cond evt="onClick" delay="0">
                    <p:tgtEl>
                      <p:spTgt spid="240"/>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grpId="22" nodeType="clickEffect">
                                  <p:stCondLst>
                                    <p:cond delay="0"/>
                                  </p:stCondLst>
                                  <p:childTnLst>
                                    <p:set>
                                      <p:cBhvr>
                                        <p:cTn id="191" dur="1" fill="hold">
                                          <p:stCondLst>
                                            <p:cond delay="0"/>
                                          </p:stCondLst>
                                        </p:cTn>
                                        <p:tgtEl>
                                          <p:spTgt spid="210"/>
                                        </p:tgtEl>
                                        <p:attrNameLst>
                                          <p:attrName>style.visibility</p:attrName>
                                        </p:attrNameLst>
                                      </p:cBhvr>
                                      <p:to>
                                        <p:strVal val="visible"/>
                                      </p:to>
                                    </p:set>
                                    <p:animEffect transition="in" filter="fade">
                                      <p:cBhvr>
                                        <p:cTn id="192" dur="500"/>
                                        <p:tgtEl>
                                          <p:spTgt spid="210"/>
                                        </p:tgtEl>
                                      </p:cBhvr>
                                    </p:animEffect>
                                  </p:childTnLst>
                                </p:cTn>
                              </p:par>
                            </p:childTnLst>
                          </p:cTn>
                        </p:par>
                        <p:par>
                          <p:cTn id="193" fill="hold">
                            <p:stCondLst>
                              <p:cond delay="500"/>
                            </p:stCondLst>
                            <p:childTnLst>
                              <p:par>
                                <p:cTn id="194" presetID="1" presetClass="exit" presetSubtype="0" fill="hold" grpId="23" nodeType="afterEffect">
                                  <p:stCondLst>
                                    <p:cond delay="4000"/>
                                  </p:stCondLst>
                                  <p:childTnLst>
                                    <p:set>
                                      <p:cBhvr>
                                        <p:cTn id="19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196" restart="whenNotActive" fill="hold" evtFilter="cancelBubble" nodeType="interactiveSeq">
                <p:stCondLst>
                  <p:cond evt="onClick" delay="0">
                    <p:tgtEl>
                      <p:spTgt spid="24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24" nodeType="clickEffect">
                                  <p:stCondLst>
                                    <p:cond delay="0"/>
                                  </p:stCondLst>
                                  <p:childTnLst>
                                    <p:set>
                                      <p:cBhvr>
                                        <p:cTn id="200" dur="1" fill="hold">
                                          <p:stCondLst>
                                            <p:cond delay="0"/>
                                          </p:stCondLst>
                                        </p:cTn>
                                        <p:tgtEl>
                                          <p:spTgt spid="210"/>
                                        </p:tgtEl>
                                        <p:attrNameLst>
                                          <p:attrName>style.visibility</p:attrName>
                                        </p:attrNameLst>
                                      </p:cBhvr>
                                      <p:to>
                                        <p:strVal val="visible"/>
                                      </p:to>
                                    </p:set>
                                    <p:animEffect transition="in" filter="fade">
                                      <p:cBhvr>
                                        <p:cTn id="201" dur="500"/>
                                        <p:tgtEl>
                                          <p:spTgt spid="210"/>
                                        </p:tgtEl>
                                      </p:cBhvr>
                                    </p:animEffect>
                                  </p:childTnLst>
                                </p:cTn>
                              </p:par>
                            </p:childTnLst>
                          </p:cTn>
                        </p:par>
                        <p:par>
                          <p:cTn id="202" fill="hold">
                            <p:stCondLst>
                              <p:cond delay="500"/>
                            </p:stCondLst>
                            <p:childTnLst>
                              <p:par>
                                <p:cTn id="203" presetID="1" presetClass="exit" presetSubtype="0" fill="hold" grpId="25" nodeType="afterEffect">
                                  <p:stCondLst>
                                    <p:cond delay="4000"/>
                                  </p:stCondLst>
                                  <p:childTnLst>
                                    <p:set>
                                      <p:cBhvr>
                                        <p:cTn id="20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205" restart="whenNotActive" fill="hold" evtFilter="cancelBubble" nodeType="interactiveSeq">
                <p:stCondLst>
                  <p:cond evt="onClick" delay="0">
                    <p:tgtEl>
                      <p:spTgt spid="244"/>
                    </p:tgtEl>
                  </p:cond>
                </p:stCondLst>
                <p:endSync evt="end" delay="0">
                  <p:rtn val="all"/>
                </p:endSync>
                <p:childTnLst>
                  <p:par>
                    <p:cTn id="206" fill="hold">
                      <p:stCondLst>
                        <p:cond delay="0"/>
                      </p:stCondLst>
                      <p:childTnLst>
                        <p:par>
                          <p:cTn id="207" fill="hold">
                            <p:stCondLst>
                              <p:cond delay="0"/>
                            </p:stCondLst>
                            <p:childTnLst>
                              <p:par>
                                <p:cTn id="208" presetID="10" presetClass="entr" presetSubtype="0" fill="hold" grpId="26" nodeType="clickEffect">
                                  <p:stCondLst>
                                    <p:cond delay="0"/>
                                  </p:stCondLst>
                                  <p:childTnLst>
                                    <p:set>
                                      <p:cBhvr>
                                        <p:cTn id="209" dur="1" fill="hold">
                                          <p:stCondLst>
                                            <p:cond delay="0"/>
                                          </p:stCondLst>
                                        </p:cTn>
                                        <p:tgtEl>
                                          <p:spTgt spid="210"/>
                                        </p:tgtEl>
                                        <p:attrNameLst>
                                          <p:attrName>style.visibility</p:attrName>
                                        </p:attrNameLst>
                                      </p:cBhvr>
                                      <p:to>
                                        <p:strVal val="visible"/>
                                      </p:to>
                                    </p:set>
                                    <p:animEffect transition="in" filter="fade">
                                      <p:cBhvr>
                                        <p:cTn id="210" dur="500"/>
                                        <p:tgtEl>
                                          <p:spTgt spid="210"/>
                                        </p:tgtEl>
                                      </p:cBhvr>
                                    </p:animEffect>
                                  </p:childTnLst>
                                </p:cTn>
                              </p:par>
                            </p:childTnLst>
                          </p:cTn>
                        </p:par>
                        <p:par>
                          <p:cTn id="211" fill="hold">
                            <p:stCondLst>
                              <p:cond delay="500"/>
                            </p:stCondLst>
                            <p:childTnLst>
                              <p:par>
                                <p:cTn id="212" presetID="1" presetClass="exit" presetSubtype="0" fill="hold" grpId="27" nodeType="afterEffect">
                                  <p:stCondLst>
                                    <p:cond delay="4000"/>
                                  </p:stCondLst>
                                  <p:childTnLst>
                                    <p:set>
                                      <p:cBhvr>
                                        <p:cTn id="21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14" restart="whenNotActive" fill="hold" evtFilter="cancelBubble" nodeType="interactiveSeq">
                <p:stCondLst>
                  <p:cond evt="onClick" delay="0">
                    <p:tgtEl>
                      <p:spTgt spid="24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28" nodeType="clickEffect">
                                  <p:stCondLst>
                                    <p:cond delay="0"/>
                                  </p:stCondLst>
                                  <p:childTnLst>
                                    <p:set>
                                      <p:cBhvr>
                                        <p:cTn id="218" dur="1" fill="hold">
                                          <p:stCondLst>
                                            <p:cond delay="0"/>
                                          </p:stCondLst>
                                        </p:cTn>
                                        <p:tgtEl>
                                          <p:spTgt spid="210"/>
                                        </p:tgtEl>
                                        <p:attrNameLst>
                                          <p:attrName>style.visibility</p:attrName>
                                        </p:attrNameLst>
                                      </p:cBhvr>
                                      <p:to>
                                        <p:strVal val="visible"/>
                                      </p:to>
                                    </p:set>
                                    <p:animEffect transition="in" filter="fade">
                                      <p:cBhvr>
                                        <p:cTn id="219" dur="500"/>
                                        <p:tgtEl>
                                          <p:spTgt spid="210"/>
                                        </p:tgtEl>
                                      </p:cBhvr>
                                    </p:animEffect>
                                  </p:childTnLst>
                                </p:cTn>
                              </p:par>
                            </p:childTnLst>
                          </p:cTn>
                        </p:par>
                        <p:par>
                          <p:cTn id="220" fill="hold">
                            <p:stCondLst>
                              <p:cond delay="500"/>
                            </p:stCondLst>
                            <p:childTnLst>
                              <p:par>
                                <p:cTn id="221" presetID="1" presetClass="exit" presetSubtype="0" fill="hold" grpId="29" nodeType="afterEffect">
                                  <p:stCondLst>
                                    <p:cond delay="4000"/>
                                  </p:stCondLst>
                                  <p:childTnLst>
                                    <p:set>
                                      <p:cBhvr>
                                        <p:cTn id="22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223" restart="whenNotActive" fill="hold" evtFilter="cancelBubble" nodeType="interactiveSeq">
                <p:stCondLst>
                  <p:cond evt="onClick" delay="0">
                    <p:tgtEl>
                      <p:spTgt spid="248"/>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30" nodeType="clickEffect">
                                  <p:stCondLst>
                                    <p:cond delay="0"/>
                                  </p:stCondLst>
                                  <p:childTnLst>
                                    <p:set>
                                      <p:cBhvr>
                                        <p:cTn id="227" dur="1" fill="hold">
                                          <p:stCondLst>
                                            <p:cond delay="0"/>
                                          </p:stCondLst>
                                        </p:cTn>
                                        <p:tgtEl>
                                          <p:spTgt spid="210"/>
                                        </p:tgtEl>
                                        <p:attrNameLst>
                                          <p:attrName>style.visibility</p:attrName>
                                        </p:attrNameLst>
                                      </p:cBhvr>
                                      <p:to>
                                        <p:strVal val="visible"/>
                                      </p:to>
                                    </p:set>
                                    <p:animEffect transition="in" filter="fade">
                                      <p:cBhvr>
                                        <p:cTn id="228" dur="500"/>
                                        <p:tgtEl>
                                          <p:spTgt spid="210"/>
                                        </p:tgtEl>
                                      </p:cBhvr>
                                    </p:animEffect>
                                  </p:childTnLst>
                                </p:cTn>
                              </p:par>
                            </p:childTnLst>
                          </p:cTn>
                        </p:par>
                        <p:par>
                          <p:cTn id="229" fill="hold">
                            <p:stCondLst>
                              <p:cond delay="500"/>
                            </p:stCondLst>
                            <p:childTnLst>
                              <p:par>
                                <p:cTn id="230" presetID="1" presetClass="exit" presetSubtype="0" fill="hold" grpId="31" nodeType="afterEffect">
                                  <p:stCondLst>
                                    <p:cond delay="4000"/>
                                  </p:stCondLst>
                                  <p:childTnLst>
                                    <p:set>
                                      <p:cBhvr>
                                        <p:cTn id="23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232" restart="whenNotActive" fill="hold" evtFilter="cancelBubble" nodeType="interactiveSeq">
                <p:stCondLst>
                  <p:cond evt="onClick" delay="0">
                    <p:tgtEl>
                      <p:spTgt spid="249"/>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32" nodeType="clickEffect">
                                  <p:stCondLst>
                                    <p:cond delay="0"/>
                                  </p:stCondLst>
                                  <p:childTnLst>
                                    <p:set>
                                      <p:cBhvr>
                                        <p:cTn id="236" dur="1" fill="hold">
                                          <p:stCondLst>
                                            <p:cond delay="0"/>
                                          </p:stCondLst>
                                        </p:cTn>
                                        <p:tgtEl>
                                          <p:spTgt spid="210"/>
                                        </p:tgtEl>
                                        <p:attrNameLst>
                                          <p:attrName>style.visibility</p:attrName>
                                        </p:attrNameLst>
                                      </p:cBhvr>
                                      <p:to>
                                        <p:strVal val="visible"/>
                                      </p:to>
                                    </p:set>
                                    <p:animEffect transition="in" filter="fade">
                                      <p:cBhvr>
                                        <p:cTn id="237" dur="500"/>
                                        <p:tgtEl>
                                          <p:spTgt spid="210"/>
                                        </p:tgtEl>
                                      </p:cBhvr>
                                    </p:animEffect>
                                  </p:childTnLst>
                                </p:cTn>
                              </p:par>
                            </p:childTnLst>
                          </p:cTn>
                        </p:par>
                        <p:par>
                          <p:cTn id="238" fill="hold">
                            <p:stCondLst>
                              <p:cond delay="500"/>
                            </p:stCondLst>
                            <p:childTnLst>
                              <p:par>
                                <p:cTn id="239" presetID="1" presetClass="exit" presetSubtype="0" fill="hold" grpId="33" nodeType="afterEffect">
                                  <p:stCondLst>
                                    <p:cond delay="4000"/>
                                  </p:stCondLst>
                                  <p:childTnLst>
                                    <p:set>
                                      <p:cBhvr>
                                        <p:cTn id="24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241" restart="whenNotActive" fill="hold" evtFilter="cancelBubble" nodeType="interactiveSeq">
                <p:stCondLst>
                  <p:cond evt="onClick" delay="0">
                    <p:tgtEl>
                      <p:spTgt spid="250"/>
                    </p:tgtEl>
                  </p:cond>
                </p:stCondLst>
                <p:endSync evt="end" delay="0">
                  <p:rtn val="all"/>
                </p:endSync>
                <p:childTnLst>
                  <p:par>
                    <p:cTn id="242" fill="hold">
                      <p:stCondLst>
                        <p:cond delay="0"/>
                      </p:stCondLst>
                      <p:childTnLst>
                        <p:par>
                          <p:cTn id="243" fill="hold">
                            <p:stCondLst>
                              <p:cond delay="0"/>
                            </p:stCondLst>
                            <p:childTnLst>
                              <p:par>
                                <p:cTn id="244" presetID="10" presetClass="entr" presetSubtype="0" fill="hold" grpId="34" nodeType="clickEffect">
                                  <p:stCondLst>
                                    <p:cond delay="0"/>
                                  </p:stCondLst>
                                  <p:childTnLst>
                                    <p:set>
                                      <p:cBhvr>
                                        <p:cTn id="245" dur="1" fill="hold">
                                          <p:stCondLst>
                                            <p:cond delay="0"/>
                                          </p:stCondLst>
                                        </p:cTn>
                                        <p:tgtEl>
                                          <p:spTgt spid="210"/>
                                        </p:tgtEl>
                                        <p:attrNameLst>
                                          <p:attrName>style.visibility</p:attrName>
                                        </p:attrNameLst>
                                      </p:cBhvr>
                                      <p:to>
                                        <p:strVal val="visible"/>
                                      </p:to>
                                    </p:set>
                                    <p:animEffect transition="in" filter="fade">
                                      <p:cBhvr>
                                        <p:cTn id="246" dur="500"/>
                                        <p:tgtEl>
                                          <p:spTgt spid="210"/>
                                        </p:tgtEl>
                                      </p:cBhvr>
                                    </p:animEffect>
                                  </p:childTnLst>
                                </p:cTn>
                              </p:par>
                            </p:childTnLst>
                          </p:cTn>
                        </p:par>
                        <p:par>
                          <p:cTn id="247" fill="hold">
                            <p:stCondLst>
                              <p:cond delay="500"/>
                            </p:stCondLst>
                            <p:childTnLst>
                              <p:par>
                                <p:cTn id="248" presetID="1" presetClass="exit" presetSubtype="0" fill="hold" grpId="35" nodeType="afterEffect">
                                  <p:stCondLst>
                                    <p:cond delay="4000"/>
                                  </p:stCondLst>
                                  <p:childTnLst>
                                    <p:set>
                                      <p:cBhvr>
                                        <p:cTn id="24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250" restart="whenNotActive" fill="hold" evtFilter="cancelBubble" nodeType="interactiveSeq">
                <p:stCondLst>
                  <p:cond evt="onClick" delay="0">
                    <p:tgtEl>
                      <p:spTgt spid="253"/>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36" nodeType="clickEffect">
                                  <p:stCondLst>
                                    <p:cond delay="0"/>
                                  </p:stCondLst>
                                  <p:childTnLst>
                                    <p:set>
                                      <p:cBhvr>
                                        <p:cTn id="254" dur="1" fill="hold">
                                          <p:stCondLst>
                                            <p:cond delay="0"/>
                                          </p:stCondLst>
                                        </p:cTn>
                                        <p:tgtEl>
                                          <p:spTgt spid="210"/>
                                        </p:tgtEl>
                                        <p:attrNameLst>
                                          <p:attrName>style.visibility</p:attrName>
                                        </p:attrNameLst>
                                      </p:cBhvr>
                                      <p:to>
                                        <p:strVal val="visible"/>
                                      </p:to>
                                    </p:set>
                                    <p:animEffect transition="in" filter="fade">
                                      <p:cBhvr>
                                        <p:cTn id="255" dur="500"/>
                                        <p:tgtEl>
                                          <p:spTgt spid="210"/>
                                        </p:tgtEl>
                                      </p:cBhvr>
                                    </p:animEffect>
                                  </p:childTnLst>
                                </p:cTn>
                              </p:par>
                            </p:childTnLst>
                          </p:cTn>
                        </p:par>
                        <p:par>
                          <p:cTn id="256" fill="hold">
                            <p:stCondLst>
                              <p:cond delay="500"/>
                            </p:stCondLst>
                            <p:childTnLst>
                              <p:par>
                                <p:cTn id="257" presetID="1" presetClass="exit" presetSubtype="0" fill="hold" grpId="37" nodeType="afterEffect">
                                  <p:stCondLst>
                                    <p:cond delay="4000"/>
                                  </p:stCondLst>
                                  <p:childTnLst>
                                    <p:set>
                                      <p:cBhvr>
                                        <p:cTn id="25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259" restart="whenNotActive" fill="hold" evtFilter="cancelBubble" nodeType="interactiveSeq">
                <p:stCondLst>
                  <p:cond evt="onClick" delay="0">
                    <p:tgtEl>
                      <p:spTgt spid="254"/>
                    </p:tgtEl>
                  </p:cond>
                </p:stCondLst>
                <p:endSync evt="end" delay="0">
                  <p:rtn val="all"/>
                </p:endSync>
                <p:childTnLst>
                  <p:par>
                    <p:cTn id="260" fill="hold">
                      <p:stCondLst>
                        <p:cond delay="0"/>
                      </p:stCondLst>
                      <p:childTnLst>
                        <p:par>
                          <p:cTn id="261" fill="hold">
                            <p:stCondLst>
                              <p:cond delay="0"/>
                            </p:stCondLst>
                            <p:childTnLst>
                              <p:par>
                                <p:cTn id="262" presetID="10" presetClass="entr" presetSubtype="0" fill="hold" grpId="38" nodeType="clickEffect">
                                  <p:stCondLst>
                                    <p:cond delay="0"/>
                                  </p:stCondLst>
                                  <p:childTnLst>
                                    <p:set>
                                      <p:cBhvr>
                                        <p:cTn id="263" dur="1" fill="hold">
                                          <p:stCondLst>
                                            <p:cond delay="0"/>
                                          </p:stCondLst>
                                        </p:cTn>
                                        <p:tgtEl>
                                          <p:spTgt spid="210"/>
                                        </p:tgtEl>
                                        <p:attrNameLst>
                                          <p:attrName>style.visibility</p:attrName>
                                        </p:attrNameLst>
                                      </p:cBhvr>
                                      <p:to>
                                        <p:strVal val="visible"/>
                                      </p:to>
                                    </p:set>
                                    <p:animEffect transition="in" filter="fade">
                                      <p:cBhvr>
                                        <p:cTn id="264" dur="500"/>
                                        <p:tgtEl>
                                          <p:spTgt spid="210"/>
                                        </p:tgtEl>
                                      </p:cBhvr>
                                    </p:animEffect>
                                  </p:childTnLst>
                                </p:cTn>
                              </p:par>
                            </p:childTnLst>
                          </p:cTn>
                        </p:par>
                        <p:par>
                          <p:cTn id="265" fill="hold">
                            <p:stCondLst>
                              <p:cond delay="500"/>
                            </p:stCondLst>
                            <p:childTnLst>
                              <p:par>
                                <p:cTn id="266" presetID="1" presetClass="exit" presetSubtype="0" fill="hold" grpId="39" nodeType="afterEffect">
                                  <p:stCondLst>
                                    <p:cond delay="4000"/>
                                  </p:stCondLst>
                                  <p:childTnLst>
                                    <p:set>
                                      <p:cBhvr>
                                        <p:cTn id="26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seq concurrent="1" nextAc="seek">
              <p:cTn id="268" restart="whenNotActive" fill="hold" evtFilter="cancelBubble" nodeType="interactiveSeq">
                <p:stCondLst>
                  <p:cond evt="onClick" delay="0">
                    <p:tgtEl>
                      <p:spTgt spid="255"/>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40" nodeType="clickEffect">
                                  <p:stCondLst>
                                    <p:cond delay="0"/>
                                  </p:stCondLst>
                                  <p:childTnLst>
                                    <p:set>
                                      <p:cBhvr>
                                        <p:cTn id="272" dur="1" fill="hold">
                                          <p:stCondLst>
                                            <p:cond delay="0"/>
                                          </p:stCondLst>
                                        </p:cTn>
                                        <p:tgtEl>
                                          <p:spTgt spid="210"/>
                                        </p:tgtEl>
                                        <p:attrNameLst>
                                          <p:attrName>style.visibility</p:attrName>
                                        </p:attrNameLst>
                                      </p:cBhvr>
                                      <p:to>
                                        <p:strVal val="visible"/>
                                      </p:to>
                                    </p:set>
                                    <p:animEffect transition="in" filter="fade">
                                      <p:cBhvr>
                                        <p:cTn id="273" dur="500"/>
                                        <p:tgtEl>
                                          <p:spTgt spid="210"/>
                                        </p:tgtEl>
                                      </p:cBhvr>
                                    </p:animEffect>
                                  </p:childTnLst>
                                </p:cTn>
                              </p:par>
                            </p:childTnLst>
                          </p:cTn>
                        </p:par>
                        <p:par>
                          <p:cTn id="274" fill="hold">
                            <p:stCondLst>
                              <p:cond delay="500"/>
                            </p:stCondLst>
                            <p:childTnLst>
                              <p:par>
                                <p:cTn id="275" presetID="1" presetClass="exit" presetSubtype="0" fill="hold" grpId="41" nodeType="afterEffect">
                                  <p:stCondLst>
                                    <p:cond delay="4000"/>
                                  </p:stCondLst>
                                  <p:childTnLst>
                                    <p:set>
                                      <p:cBhvr>
                                        <p:cTn id="27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5"/>
                  </p:tgtEl>
                </p:cond>
              </p:nextCondLst>
            </p:seq>
            <p:seq concurrent="1" nextAc="seek">
              <p:cTn id="277" restart="whenNotActive" fill="hold" evtFilter="cancelBubble" nodeType="interactiveSeq">
                <p:stCondLst>
                  <p:cond evt="onClick" delay="0">
                    <p:tgtEl>
                      <p:spTgt spid="137"/>
                    </p:tgtEl>
                  </p:cond>
                </p:stCondLst>
                <p:endSync evt="end" delay="0">
                  <p:rtn val="all"/>
                </p:endSync>
                <p:childTnLst>
                  <p:par>
                    <p:cTn id="278" fill="hold">
                      <p:stCondLst>
                        <p:cond delay="0"/>
                      </p:stCondLst>
                      <p:childTnLst>
                        <p:par>
                          <p:cTn id="279" fill="hold">
                            <p:stCondLst>
                              <p:cond delay="0"/>
                            </p:stCondLst>
                            <p:childTnLst>
                              <p:par>
                                <p:cTn id="280" presetID="1" presetClass="entr" presetSubtype="0" fill="hold" grpId="0" nodeType="clickEffect">
                                  <p:stCondLst>
                                    <p:cond delay="0"/>
                                  </p:stCondLst>
                                  <p:childTnLst>
                                    <p:set>
                                      <p:cBhvr>
                                        <p:cTn id="281" dur="1" fill="hold">
                                          <p:stCondLst>
                                            <p:cond delay="0"/>
                                          </p:stCondLst>
                                        </p:cTn>
                                        <p:tgtEl>
                                          <p:spTgt spid="138"/>
                                        </p:tgtEl>
                                        <p:attrNameLst>
                                          <p:attrName>style.visibility</p:attrName>
                                        </p:attrNameLst>
                                      </p:cBhvr>
                                      <p:to>
                                        <p:strVal val="visible"/>
                                      </p:to>
                                    </p:set>
                                  </p:childTnLst>
                                </p:cTn>
                              </p:par>
                            </p:childTnLst>
                          </p:cTn>
                        </p:par>
                        <p:par>
                          <p:cTn id="282" fill="hold">
                            <p:stCondLst>
                              <p:cond delay="0"/>
                            </p:stCondLst>
                            <p:childTnLst>
                              <p:par>
                                <p:cTn id="283" presetID="1" presetClass="entr" presetSubtype="0" fill="hold" grpId="0" nodeType="afterEffect">
                                  <p:stCondLst>
                                    <p:cond delay="0"/>
                                  </p:stCondLst>
                                  <p:childTnLst>
                                    <p:set>
                                      <p:cBhvr>
                                        <p:cTn id="284" dur="1" fill="hold">
                                          <p:stCondLst>
                                            <p:cond delay="0"/>
                                          </p:stCondLst>
                                        </p:cTn>
                                        <p:tgtEl>
                                          <p:spTgt spid="139"/>
                                        </p:tgtEl>
                                        <p:attrNameLst>
                                          <p:attrName>style.visibility</p:attrName>
                                        </p:attrNameLst>
                                      </p:cBhvr>
                                      <p:to>
                                        <p:strVal val="visible"/>
                                      </p:to>
                                    </p:set>
                                  </p:childTnLst>
                                </p:cTn>
                              </p:par>
                            </p:childTnLst>
                          </p:cTn>
                        </p:par>
                        <p:par>
                          <p:cTn id="285" fill="hold">
                            <p:stCondLst>
                              <p:cond delay="0"/>
                            </p:stCondLst>
                            <p:childTnLst>
                              <p:par>
                                <p:cTn id="286" presetID="1" presetClass="entr" presetSubtype="0" fill="hold" grpId="0" nodeType="afterEffect">
                                  <p:stCondLst>
                                    <p:cond delay="1000"/>
                                  </p:stCondLst>
                                  <p:childTnLst>
                                    <p:set>
                                      <p:cBhvr>
                                        <p:cTn id="287" dur="1" fill="hold">
                                          <p:stCondLst>
                                            <p:cond delay="0"/>
                                          </p:stCondLst>
                                        </p:cTn>
                                        <p:tgtEl>
                                          <p:spTgt spid="140"/>
                                        </p:tgtEl>
                                        <p:attrNameLst>
                                          <p:attrName>style.visibility</p:attrName>
                                        </p:attrNameLst>
                                      </p:cBhvr>
                                      <p:to>
                                        <p:strVal val="visible"/>
                                      </p:to>
                                    </p:set>
                                  </p:childTnLst>
                                </p:cTn>
                              </p:par>
                            </p:childTnLst>
                          </p:cTn>
                        </p:par>
                        <p:par>
                          <p:cTn id="288" fill="hold">
                            <p:stCondLst>
                              <p:cond delay="1000"/>
                            </p:stCondLst>
                            <p:childTnLst>
                              <p:par>
                                <p:cTn id="289" presetID="1" presetClass="entr" presetSubtype="0" fill="hold" grpId="0" nodeType="afterEffect">
                                  <p:stCondLst>
                                    <p:cond delay="1000"/>
                                  </p:stCondLst>
                                  <p:childTnLst>
                                    <p:set>
                                      <p:cBhvr>
                                        <p:cTn id="290" dur="1" fill="hold">
                                          <p:stCondLst>
                                            <p:cond delay="0"/>
                                          </p:stCondLst>
                                        </p:cTn>
                                        <p:tgtEl>
                                          <p:spTgt spid="141"/>
                                        </p:tgtEl>
                                        <p:attrNameLst>
                                          <p:attrName>style.visibility</p:attrName>
                                        </p:attrNameLst>
                                      </p:cBhvr>
                                      <p:to>
                                        <p:strVal val="visible"/>
                                      </p:to>
                                    </p:set>
                                  </p:childTnLst>
                                </p:cTn>
                              </p:par>
                            </p:childTnLst>
                          </p:cTn>
                        </p:par>
                        <p:par>
                          <p:cTn id="291" fill="hold">
                            <p:stCondLst>
                              <p:cond delay="2000"/>
                            </p:stCondLst>
                            <p:childTnLst>
                              <p:par>
                                <p:cTn id="292" presetID="1" presetClass="entr" presetSubtype="0" fill="hold" grpId="0" nodeType="afterEffect">
                                  <p:stCondLst>
                                    <p:cond delay="1000"/>
                                  </p:stCondLst>
                                  <p:childTnLst>
                                    <p:set>
                                      <p:cBhvr>
                                        <p:cTn id="293" dur="1" fill="hold">
                                          <p:stCondLst>
                                            <p:cond delay="0"/>
                                          </p:stCondLst>
                                        </p:cTn>
                                        <p:tgtEl>
                                          <p:spTgt spid="142"/>
                                        </p:tgtEl>
                                        <p:attrNameLst>
                                          <p:attrName>style.visibility</p:attrName>
                                        </p:attrNameLst>
                                      </p:cBhvr>
                                      <p:to>
                                        <p:strVal val="visible"/>
                                      </p:to>
                                    </p:set>
                                  </p:childTnLst>
                                </p:cTn>
                              </p:par>
                            </p:childTnLst>
                          </p:cTn>
                        </p:par>
                        <p:par>
                          <p:cTn id="294" fill="hold">
                            <p:stCondLst>
                              <p:cond delay="3000"/>
                            </p:stCondLst>
                            <p:childTnLst>
                              <p:par>
                                <p:cTn id="295" presetID="1" presetClass="entr" presetSubtype="0" fill="hold" grpId="0" nodeType="afterEffect">
                                  <p:stCondLst>
                                    <p:cond delay="1000"/>
                                  </p:stCondLst>
                                  <p:childTnLst>
                                    <p:set>
                                      <p:cBhvr>
                                        <p:cTn id="296" dur="1" fill="hold">
                                          <p:stCondLst>
                                            <p:cond delay="0"/>
                                          </p:stCondLst>
                                        </p:cTn>
                                        <p:tgtEl>
                                          <p:spTgt spid="143"/>
                                        </p:tgtEl>
                                        <p:attrNameLst>
                                          <p:attrName>style.visibility</p:attrName>
                                        </p:attrNameLst>
                                      </p:cBhvr>
                                      <p:to>
                                        <p:strVal val="visible"/>
                                      </p:to>
                                    </p:set>
                                  </p:childTnLst>
                                </p:cTn>
                              </p:par>
                            </p:childTnLst>
                          </p:cTn>
                        </p:par>
                        <p:par>
                          <p:cTn id="297" fill="hold">
                            <p:stCondLst>
                              <p:cond delay="4000"/>
                            </p:stCondLst>
                            <p:childTnLst>
                              <p:par>
                                <p:cTn id="298" presetID="1" presetClass="entr" presetSubtype="0" fill="hold" grpId="0" nodeType="afterEffect">
                                  <p:stCondLst>
                                    <p:cond delay="1000"/>
                                  </p:stCondLst>
                                  <p:childTnLst>
                                    <p:set>
                                      <p:cBhvr>
                                        <p:cTn id="299" dur="1" fill="hold">
                                          <p:stCondLst>
                                            <p:cond delay="0"/>
                                          </p:stCondLst>
                                        </p:cTn>
                                        <p:tgtEl>
                                          <p:spTgt spid="144"/>
                                        </p:tgtEl>
                                        <p:attrNameLst>
                                          <p:attrName>style.visibility</p:attrName>
                                        </p:attrNameLst>
                                      </p:cBhvr>
                                      <p:to>
                                        <p:strVal val="visible"/>
                                      </p:to>
                                    </p:set>
                                  </p:childTnLst>
                                </p:cTn>
                              </p:par>
                            </p:childTnLst>
                          </p:cTn>
                        </p:par>
                        <p:par>
                          <p:cTn id="300" fill="hold">
                            <p:stCondLst>
                              <p:cond delay="5000"/>
                            </p:stCondLst>
                            <p:childTnLst>
                              <p:par>
                                <p:cTn id="301" presetID="1" presetClass="entr" presetSubtype="0" fill="hold" grpId="0" nodeType="afterEffect">
                                  <p:stCondLst>
                                    <p:cond delay="1000"/>
                                  </p:stCondLst>
                                  <p:childTnLst>
                                    <p:set>
                                      <p:cBhvr>
                                        <p:cTn id="302" dur="1" fill="hold">
                                          <p:stCondLst>
                                            <p:cond delay="0"/>
                                          </p:stCondLst>
                                        </p:cTn>
                                        <p:tgtEl>
                                          <p:spTgt spid="145"/>
                                        </p:tgtEl>
                                        <p:attrNameLst>
                                          <p:attrName>style.visibility</p:attrName>
                                        </p:attrNameLst>
                                      </p:cBhvr>
                                      <p:to>
                                        <p:strVal val="visible"/>
                                      </p:to>
                                    </p:set>
                                  </p:childTnLst>
                                </p:cTn>
                              </p:par>
                            </p:childTnLst>
                          </p:cTn>
                        </p:par>
                        <p:par>
                          <p:cTn id="303" fill="hold">
                            <p:stCondLst>
                              <p:cond delay="6000"/>
                            </p:stCondLst>
                            <p:childTnLst>
                              <p:par>
                                <p:cTn id="304" presetID="1" presetClass="entr" presetSubtype="0" fill="hold" grpId="0" nodeType="afterEffect">
                                  <p:stCondLst>
                                    <p:cond delay="1000"/>
                                  </p:stCondLst>
                                  <p:childTnLst>
                                    <p:set>
                                      <p:cBhvr>
                                        <p:cTn id="305" dur="1" fill="hold">
                                          <p:stCondLst>
                                            <p:cond delay="0"/>
                                          </p:stCondLst>
                                        </p:cTn>
                                        <p:tgtEl>
                                          <p:spTgt spid="146"/>
                                        </p:tgtEl>
                                        <p:attrNameLst>
                                          <p:attrName>style.visibility</p:attrName>
                                        </p:attrNameLst>
                                      </p:cBhvr>
                                      <p:to>
                                        <p:strVal val="visible"/>
                                      </p:to>
                                    </p:set>
                                  </p:childTnLst>
                                </p:cTn>
                              </p:par>
                            </p:childTnLst>
                          </p:cTn>
                        </p:par>
                        <p:par>
                          <p:cTn id="306" fill="hold">
                            <p:stCondLst>
                              <p:cond delay="7000"/>
                            </p:stCondLst>
                            <p:childTnLst>
                              <p:par>
                                <p:cTn id="307" presetID="1" presetClass="entr" presetSubtype="0" fill="hold" grpId="0" nodeType="afterEffect">
                                  <p:stCondLst>
                                    <p:cond delay="1000"/>
                                  </p:stCondLst>
                                  <p:childTnLst>
                                    <p:set>
                                      <p:cBhvr>
                                        <p:cTn id="308" dur="1" fill="hold">
                                          <p:stCondLst>
                                            <p:cond delay="0"/>
                                          </p:stCondLst>
                                        </p:cTn>
                                        <p:tgtEl>
                                          <p:spTgt spid="147"/>
                                        </p:tgtEl>
                                        <p:attrNameLst>
                                          <p:attrName>style.visibility</p:attrName>
                                        </p:attrNameLst>
                                      </p:cBhvr>
                                      <p:to>
                                        <p:strVal val="visible"/>
                                      </p:to>
                                    </p:set>
                                  </p:childTnLst>
                                </p:cTn>
                              </p:par>
                            </p:childTnLst>
                          </p:cTn>
                        </p:par>
                        <p:par>
                          <p:cTn id="309" fill="hold">
                            <p:stCondLst>
                              <p:cond delay="8000"/>
                            </p:stCondLst>
                            <p:childTnLst>
                              <p:par>
                                <p:cTn id="310" presetID="1" presetClass="entr" presetSubtype="0" fill="hold" grpId="0" nodeType="afterEffect">
                                  <p:stCondLst>
                                    <p:cond delay="1000"/>
                                  </p:stCondLst>
                                  <p:childTnLst>
                                    <p:set>
                                      <p:cBhvr>
                                        <p:cTn id="311" dur="1" fill="hold">
                                          <p:stCondLst>
                                            <p:cond delay="0"/>
                                          </p:stCondLst>
                                        </p:cTn>
                                        <p:tgtEl>
                                          <p:spTgt spid="148"/>
                                        </p:tgtEl>
                                        <p:attrNameLst>
                                          <p:attrName>style.visibility</p:attrName>
                                        </p:attrNameLst>
                                      </p:cBhvr>
                                      <p:to>
                                        <p:strVal val="visible"/>
                                      </p:to>
                                    </p:set>
                                  </p:childTnLst>
                                </p:cTn>
                              </p:par>
                            </p:childTnLst>
                          </p:cTn>
                        </p:par>
                        <p:par>
                          <p:cTn id="312" fill="hold">
                            <p:stCondLst>
                              <p:cond delay="9000"/>
                            </p:stCondLst>
                            <p:childTnLst>
                              <p:par>
                                <p:cTn id="313" presetID="1" presetClass="entr" presetSubtype="0" fill="hold" grpId="0" nodeType="afterEffect">
                                  <p:stCondLst>
                                    <p:cond delay="1000"/>
                                  </p:stCondLst>
                                  <p:childTnLst>
                                    <p:set>
                                      <p:cBhvr>
                                        <p:cTn id="314" dur="1" fill="hold">
                                          <p:stCondLst>
                                            <p:cond delay="0"/>
                                          </p:stCondLst>
                                        </p:cTn>
                                        <p:tgtEl>
                                          <p:spTgt spid="149"/>
                                        </p:tgtEl>
                                        <p:attrNameLst>
                                          <p:attrName>style.visibility</p:attrName>
                                        </p:attrNameLst>
                                      </p:cBhvr>
                                      <p:to>
                                        <p:strVal val="visible"/>
                                      </p:to>
                                    </p:set>
                                  </p:childTnLst>
                                </p:cTn>
                              </p:par>
                            </p:childTnLst>
                          </p:cTn>
                        </p:par>
                        <p:par>
                          <p:cTn id="315" fill="hold">
                            <p:stCondLst>
                              <p:cond delay="10000"/>
                            </p:stCondLst>
                            <p:childTnLst>
                              <p:par>
                                <p:cTn id="316" presetID="1" presetClass="entr" presetSubtype="0" fill="hold" grpId="0" nodeType="afterEffect">
                                  <p:stCondLst>
                                    <p:cond delay="1000"/>
                                  </p:stCondLst>
                                  <p:childTnLst>
                                    <p:set>
                                      <p:cBhvr>
                                        <p:cTn id="317" dur="1" fill="hold">
                                          <p:stCondLst>
                                            <p:cond delay="0"/>
                                          </p:stCondLst>
                                        </p:cTn>
                                        <p:tgtEl>
                                          <p:spTgt spid="150"/>
                                        </p:tgtEl>
                                        <p:attrNameLst>
                                          <p:attrName>style.visibility</p:attrName>
                                        </p:attrNameLst>
                                      </p:cBhvr>
                                      <p:to>
                                        <p:strVal val="visible"/>
                                      </p:to>
                                    </p:set>
                                  </p:childTnLst>
                                </p:cTn>
                              </p:par>
                            </p:childTnLst>
                          </p:cTn>
                        </p:par>
                        <p:par>
                          <p:cTn id="318" fill="hold">
                            <p:stCondLst>
                              <p:cond delay="11000"/>
                            </p:stCondLst>
                            <p:childTnLst>
                              <p:par>
                                <p:cTn id="319" presetID="1" presetClass="entr" presetSubtype="0" fill="hold" grpId="0" nodeType="afterEffect">
                                  <p:stCondLst>
                                    <p:cond delay="1000"/>
                                  </p:stCondLst>
                                  <p:childTnLst>
                                    <p:set>
                                      <p:cBhvr>
                                        <p:cTn id="320" dur="1" fill="hold">
                                          <p:stCondLst>
                                            <p:cond delay="0"/>
                                          </p:stCondLst>
                                        </p:cTn>
                                        <p:tgtEl>
                                          <p:spTgt spid="151"/>
                                        </p:tgtEl>
                                        <p:attrNameLst>
                                          <p:attrName>style.visibility</p:attrName>
                                        </p:attrNameLst>
                                      </p:cBhvr>
                                      <p:to>
                                        <p:strVal val="visible"/>
                                      </p:to>
                                    </p:set>
                                  </p:childTnLst>
                                </p:cTn>
                              </p:par>
                            </p:childTnLst>
                          </p:cTn>
                        </p:par>
                        <p:par>
                          <p:cTn id="321" fill="hold">
                            <p:stCondLst>
                              <p:cond delay="12000"/>
                            </p:stCondLst>
                            <p:childTnLst>
                              <p:par>
                                <p:cTn id="322" presetID="1" presetClass="entr" presetSubtype="0" fill="hold" grpId="0" nodeType="afterEffect">
                                  <p:stCondLst>
                                    <p:cond delay="1000"/>
                                  </p:stCondLst>
                                  <p:childTnLst>
                                    <p:set>
                                      <p:cBhvr>
                                        <p:cTn id="323" dur="1" fill="hold">
                                          <p:stCondLst>
                                            <p:cond delay="0"/>
                                          </p:stCondLst>
                                        </p:cTn>
                                        <p:tgtEl>
                                          <p:spTgt spid="152"/>
                                        </p:tgtEl>
                                        <p:attrNameLst>
                                          <p:attrName>style.visibility</p:attrName>
                                        </p:attrNameLst>
                                      </p:cBhvr>
                                      <p:to>
                                        <p:strVal val="visible"/>
                                      </p:to>
                                    </p:set>
                                  </p:childTnLst>
                                </p:cTn>
                              </p:par>
                            </p:childTnLst>
                          </p:cTn>
                        </p:par>
                        <p:par>
                          <p:cTn id="324" fill="hold">
                            <p:stCondLst>
                              <p:cond delay="13000"/>
                            </p:stCondLst>
                            <p:childTnLst>
                              <p:par>
                                <p:cTn id="325" presetID="1" presetClass="entr" presetSubtype="0" fill="hold" grpId="0" nodeType="afterEffect">
                                  <p:stCondLst>
                                    <p:cond delay="1000"/>
                                  </p:stCondLst>
                                  <p:childTnLst>
                                    <p:set>
                                      <p:cBhvr>
                                        <p:cTn id="326" dur="1" fill="hold">
                                          <p:stCondLst>
                                            <p:cond delay="0"/>
                                          </p:stCondLst>
                                        </p:cTn>
                                        <p:tgtEl>
                                          <p:spTgt spid="153"/>
                                        </p:tgtEl>
                                        <p:attrNameLst>
                                          <p:attrName>style.visibility</p:attrName>
                                        </p:attrNameLst>
                                      </p:cBhvr>
                                      <p:to>
                                        <p:strVal val="visible"/>
                                      </p:to>
                                    </p:set>
                                  </p:childTnLst>
                                </p:cTn>
                              </p:par>
                            </p:childTnLst>
                          </p:cTn>
                        </p:par>
                        <p:par>
                          <p:cTn id="327" fill="hold">
                            <p:stCondLst>
                              <p:cond delay="14000"/>
                            </p:stCondLst>
                            <p:childTnLst>
                              <p:par>
                                <p:cTn id="328" presetID="1" presetClass="entr" presetSubtype="0" fill="hold" grpId="0" nodeType="afterEffect">
                                  <p:stCondLst>
                                    <p:cond delay="1000"/>
                                  </p:stCondLst>
                                  <p:childTnLst>
                                    <p:set>
                                      <p:cBhvr>
                                        <p:cTn id="329" dur="1" fill="hold">
                                          <p:stCondLst>
                                            <p:cond delay="0"/>
                                          </p:stCondLst>
                                        </p:cTn>
                                        <p:tgtEl>
                                          <p:spTgt spid="154"/>
                                        </p:tgtEl>
                                        <p:attrNameLst>
                                          <p:attrName>style.visibility</p:attrName>
                                        </p:attrNameLst>
                                      </p:cBhvr>
                                      <p:to>
                                        <p:strVal val="visible"/>
                                      </p:to>
                                    </p:set>
                                  </p:childTnLst>
                                </p:cTn>
                              </p:par>
                            </p:childTnLst>
                          </p:cTn>
                        </p:par>
                        <p:par>
                          <p:cTn id="330" fill="hold">
                            <p:stCondLst>
                              <p:cond delay="15000"/>
                            </p:stCondLst>
                            <p:childTnLst>
                              <p:par>
                                <p:cTn id="331" presetID="1" presetClass="entr" presetSubtype="0" fill="hold" grpId="0" nodeType="afterEffect">
                                  <p:stCondLst>
                                    <p:cond delay="1000"/>
                                  </p:stCondLst>
                                  <p:childTnLst>
                                    <p:set>
                                      <p:cBhvr>
                                        <p:cTn id="332" dur="1" fill="hold">
                                          <p:stCondLst>
                                            <p:cond delay="0"/>
                                          </p:stCondLst>
                                        </p:cTn>
                                        <p:tgtEl>
                                          <p:spTgt spid="155"/>
                                        </p:tgtEl>
                                        <p:attrNameLst>
                                          <p:attrName>style.visibility</p:attrName>
                                        </p:attrNameLst>
                                      </p:cBhvr>
                                      <p:to>
                                        <p:strVal val="visible"/>
                                      </p:to>
                                    </p:set>
                                  </p:childTnLst>
                                </p:cTn>
                              </p:par>
                            </p:childTnLst>
                          </p:cTn>
                        </p:par>
                        <p:par>
                          <p:cTn id="333" fill="hold">
                            <p:stCondLst>
                              <p:cond delay="16000"/>
                            </p:stCondLst>
                            <p:childTnLst>
                              <p:par>
                                <p:cTn id="334" presetID="1" presetClass="entr" presetSubtype="0" fill="hold" grpId="0" nodeType="afterEffect">
                                  <p:stCondLst>
                                    <p:cond delay="1000"/>
                                  </p:stCondLst>
                                  <p:childTnLst>
                                    <p:set>
                                      <p:cBhvr>
                                        <p:cTn id="335" dur="1" fill="hold">
                                          <p:stCondLst>
                                            <p:cond delay="0"/>
                                          </p:stCondLst>
                                        </p:cTn>
                                        <p:tgtEl>
                                          <p:spTgt spid="156"/>
                                        </p:tgtEl>
                                        <p:attrNameLst>
                                          <p:attrName>style.visibility</p:attrName>
                                        </p:attrNameLst>
                                      </p:cBhvr>
                                      <p:to>
                                        <p:strVal val="visible"/>
                                      </p:to>
                                    </p:set>
                                  </p:childTnLst>
                                </p:cTn>
                              </p:par>
                            </p:childTnLst>
                          </p:cTn>
                        </p:par>
                        <p:par>
                          <p:cTn id="336" fill="hold">
                            <p:stCondLst>
                              <p:cond delay="17000"/>
                            </p:stCondLst>
                            <p:childTnLst>
                              <p:par>
                                <p:cTn id="337" presetID="1" presetClass="entr" presetSubtype="0" fill="hold" grpId="0" nodeType="afterEffect">
                                  <p:stCondLst>
                                    <p:cond delay="1000"/>
                                  </p:stCondLst>
                                  <p:childTnLst>
                                    <p:set>
                                      <p:cBhvr>
                                        <p:cTn id="338" dur="1" fill="hold">
                                          <p:stCondLst>
                                            <p:cond delay="0"/>
                                          </p:stCondLst>
                                        </p:cTn>
                                        <p:tgtEl>
                                          <p:spTgt spid="157"/>
                                        </p:tgtEl>
                                        <p:attrNameLst>
                                          <p:attrName>style.visibility</p:attrName>
                                        </p:attrNameLst>
                                      </p:cBhvr>
                                      <p:to>
                                        <p:strVal val="visible"/>
                                      </p:to>
                                    </p:set>
                                  </p:childTnLst>
                                </p:cTn>
                              </p:par>
                            </p:childTnLst>
                          </p:cTn>
                        </p:par>
                        <p:par>
                          <p:cTn id="339" fill="hold">
                            <p:stCondLst>
                              <p:cond delay="18000"/>
                            </p:stCondLst>
                            <p:childTnLst>
                              <p:par>
                                <p:cTn id="340" presetID="1" presetClass="entr" presetSubtype="0" fill="hold" grpId="0" nodeType="afterEffect">
                                  <p:stCondLst>
                                    <p:cond delay="1000"/>
                                  </p:stCondLst>
                                  <p:childTnLst>
                                    <p:set>
                                      <p:cBhvr>
                                        <p:cTn id="341" dur="1" fill="hold">
                                          <p:stCondLst>
                                            <p:cond delay="0"/>
                                          </p:stCondLst>
                                        </p:cTn>
                                        <p:tgtEl>
                                          <p:spTgt spid="158"/>
                                        </p:tgtEl>
                                        <p:attrNameLst>
                                          <p:attrName>style.visibility</p:attrName>
                                        </p:attrNameLst>
                                      </p:cBhvr>
                                      <p:to>
                                        <p:strVal val="visible"/>
                                      </p:to>
                                    </p:set>
                                  </p:childTnLst>
                                </p:cTn>
                              </p:par>
                            </p:childTnLst>
                          </p:cTn>
                        </p:par>
                        <p:par>
                          <p:cTn id="342" fill="hold">
                            <p:stCondLst>
                              <p:cond delay="19000"/>
                            </p:stCondLst>
                            <p:childTnLst>
                              <p:par>
                                <p:cTn id="343" presetID="1" presetClass="entr" presetSubtype="0" fill="hold" grpId="0" nodeType="afterEffect">
                                  <p:stCondLst>
                                    <p:cond delay="1000"/>
                                  </p:stCondLst>
                                  <p:childTnLst>
                                    <p:set>
                                      <p:cBhvr>
                                        <p:cTn id="344" dur="1" fill="hold">
                                          <p:stCondLst>
                                            <p:cond delay="0"/>
                                          </p:stCondLst>
                                        </p:cTn>
                                        <p:tgtEl>
                                          <p:spTgt spid="159"/>
                                        </p:tgtEl>
                                        <p:attrNameLst>
                                          <p:attrName>style.visibility</p:attrName>
                                        </p:attrNameLst>
                                      </p:cBhvr>
                                      <p:to>
                                        <p:strVal val="visible"/>
                                      </p:to>
                                    </p:set>
                                  </p:childTnLst>
                                </p:cTn>
                              </p:par>
                            </p:childTnLst>
                          </p:cTn>
                        </p:par>
                        <p:par>
                          <p:cTn id="345" fill="hold">
                            <p:stCondLst>
                              <p:cond delay="20000"/>
                            </p:stCondLst>
                            <p:childTnLst>
                              <p:par>
                                <p:cTn id="346" presetID="1" presetClass="entr" presetSubtype="0" fill="hold" grpId="0" nodeType="afterEffect">
                                  <p:stCondLst>
                                    <p:cond delay="1000"/>
                                  </p:stCondLst>
                                  <p:childTnLst>
                                    <p:set>
                                      <p:cBhvr>
                                        <p:cTn id="347" dur="1" fill="hold">
                                          <p:stCondLst>
                                            <p:cond delay="0"/>
                                          </p:stCondLst>
                                        </p:cTn>
                                        <p:tgtEl>
                                          <p:spTgt spid="160"/>
                                        </p:tgtEl>
                                        <p:attrNameLst>
                                          <p:attrName>style.visibility</p:attrName>
                                        </p:attrNameLst>
                                      </p:cBhvr>
                                      <p:to>
                                        <p:strVal val="visible"/>
                                      </p:to>
                                    </p:set>
                                  </p:childTnLst>
                                </p:cTn>
                              </p:par>
                            </p:childTnLst>
                          </p:cTn>
                        </p:par>
                        <p:par>
                          <p:cTn id="348" fill="hold">
                            <p:stCondLst>
                              <p:cond delay="21000"/>
                            </p:stCondLst>
                            <p:childTnLst>
                              <p:par>
                                <p:cTn id="349" presetID="1" presetClass="entr" presetSubtype="0" fill="hold" grpId="0" nodeType="afterEffect">
                                  <p:stCondLst>
                                    <p:cond delay="1000"/>
                                  </p:stCondLst>
                                  <p:childTnLst>
                                    <p:set>
                                      <p:cBhvr>
                                        <p:cTn id="350" dur="1" fill="hold">
                                          <p:stCondLst>
                                            <p:cond delay="0"/>
                                          </p:stCondLst>
                                        </p:cTn>
                                        <p:tgtEl>
                                          <p:spTgt spid="161"/>
                                        </p:tgtEl>
                                        <p:attrNameLst>
                                          <p:attrName>style.visibility</p:attrName>
                                        </p:attrNameLst>
                                      </p:cBhvr>
                                      <p:to>
                                        <p:strVal val="visible"/>
                                      </p:to>
                                    </p:set>
                                  </p:childTnLst>
                                </p:cTn>
                              </p:par>
                            </p:childTnLst>
                          </p:cTn>
                        </p:par>
                        <p:par>
                          <p:cTn id="351" fill="hold">
                            <p:stCondLst>
                              <p:cond delay="22000"/>
                            </p:stCondLst>
                            <p:childTnLst>
                              <p:par>
                                <p:cTn id="352" presetID="1" presetClass="entr" presetSubtype="0" fill="hold" grpId="0" nodeType="afterEffect">
                                  <p:stCondLst>
                                    <p:cond delay="1000"/>
                                  </p:stCondLst>
                                  <p:childTnLst>
                                    <p:set>
                                      <p:cBhvr>
                                        <p:cTn id="353" dur="1" fill="hold">
                                          <p:stCondLst>
                                            <p:cond delay="0"/>
                                          </p:stCondLst>
                                        </p:cTn>
                                        <p:tgtEl>
                                          <p:spTgt spid="162"/>
                                        </p:tgtEl>
                                        <p:attrNameLst>
                                          <p:attrName>style.visibility</p:attrName>
                                        </p:attrNameLst>
                                      </p:cBhvr>
                                      <p:to>
                                        <p:strVal val="visible"/>
                                      </p:to>
                                    </p:set>
                                  </p:childTnLst>
                                </p:cTn>
                              </p:par>
                            </p:childTnLst>
                          </p:cTn>
                        </p:par>
                        <p:par>
                          <p:cTn id="354" fill="hold">
                            <p:stCondLst>
                              <p:cond delay="23000"/>
                            </p:stCondLst>
                            <p:childTnLst>
                              <p:par>
                                <p:cTn id="355" presetID="1" presetClass="entr" presetSubtype="0" fill="hold" grpId="0" nodeType="afterEffect">
                                  <p:stCondLst>
                                    <p:cond delay="1000"/>
                                  </p:stCondLst>
                                  <p:childTnLst>
                                    <p:set>
                                      <p:cBhvr>
                                        <p:cTn id="356" dur="1" fill="hold">
                                          <p:stCondLst>
                                            <p:cond delay="0"/>
                                          </p:stCondLst>
                                        </p:cTn>
                                        <p:tgtEl>
                                          <p:spTgt spid="163"/>
                                        </p:tgtEl>
                                        <p:attrNameLst>
                                          <p:attrName>style.visibility</p:attrName>
                                        </p:attrNameLst>
                                      </p:cBhvr>
                                      <p:to>
                                        <p:strVal val="visible"/>
                                      </p:to>
                                    </p:set>
                                  </p:childTnLst>
                                </p:cTn>
                              </p:par>
                            </p:childTnLst>
                          </p:cTn>
                        </p:par>
                        <p:par>
                          <p:cTn id="357" fill="hold">
                            <p:stCondLst>
                              <p:cond delay="24000"/>
                            </p:stCondLst>
                            <p:childTnLst>
                              <p:par>
                                <p:cTn id="358" presetID="1" presetClass="entr" presetSubtype="0" fill="hold" grpId="0" nodeType="afterEffect">
                                  <p:stCondLst>
                                    <p:cond delay="1000"/>
                                  </p:stCondLst>
                                  <p:childTnLst>
                                    <p:set>
                                      <p:cBhvr>
                                        <p:cTn id="359" dur="1" fill="hold">
                                          <p:stCondLst>
                                            <p:cond delay="0"/>
                                          </p:stCondLst>
                                        </p:cTn>
                                        <p:tgtEl>
                                          <p:spTgt spid="164"/>
                                        </p:tgtEl>
                                        <p:attrNameLst>
                                          <p:attrName>style.visibility</p:attrName>
                                        </p:attrNameLst>
                                      </p:cBhvr>
                                      <p:to>
                                        <p:strVal val="visible"/>
                                      </p:to>
                                    </p:set>
                                  </p:childTnLst>
                                </p:cTn>
                              </p:par>
                            </p:childTnLst>
                          </p:cTn>
                        </p:par>
                        <p:par>
                          <p:cTn id="360" fill="hold">
                            <p:stCondLst>
                              <p:cond delay="25000"/>
                            </p:stCondLst>
                            <p:childTnLst>
                              <p:par>
                                <p:cTn id="361" presetID="1" presetClass="entr" presetSubtype="0" fill="hold" grpId="0" nodeType="afterEffect">
                                  <p:stCondLst>
                                    <p:cond delay="1000"/>
                                  </p:stCondLst>
                                  <p:childTnLst>
                                    <p:set>
                                      <p:cBhvr>
                                        <p:cTn id="362" dur="1" fill="hold">
                                          <p:stCondLst>
                                            <p:cond delay="0"/>
                                          </p:stCondLst>
                                        </p:cTn>
                                        <p:tgtEl>
                                          <p:spTgt spid="165"/>
                                        </p:tgtEl>
                                        <p:attrNameLst>
                                          <p:attrName>style.visibility</p:attrName>
                                        </p:attrNameLst>
                                      </p:cBhvr>
                                      <p:to>
                                        <p:strVal val="visible"/>
                                      </p:to>
                                    </p:set>
                                  </p:childTnLst>
                                </p:cTn>
                              </p:par>
                            </p:childTnLst>
                          </p:cTn>
                        </p:par>
                        <p:par>
                          <p:cTn id="363" fill="hold">
                            <p:stCondLst>
                              <p:cond delay="26000"/>
                            </p:stCondLst>
                            <p:childTnLst>
                              <p:par>
                                <p:cTn id="364" presetID="1" presetClass="entr" presetSubtype="0" fill="hold" grpId="0" nodeType="afterEffect">
                                  <p:stCondLst>
                                    <p:cond delay="1000"/>
                                  </p:stCondLst>
                                  <p:childTnLst>
                                    <p:set>
                                      <p:cBhvr>
                                        <p:cTn id="365" dur="1" fill="hold">
                                          <p:stCondLst>
                                            <p:cond delay="0"/>
                                          </p:stCondLst>
                                        </p:cTn>
                                        <p:tgtEl>
                                          <p:spTgt spid="166"/>
                                        </p:tgtEl>
                                        <p:attrNameLst>
                                          <p:attrName>style.visibility</p:attrName>
                                        </p:attrNameLst>
                                      </p:cBhvr>
                                      <p:to>
                                        <p:strVal val="visible"/>
                                      </p:to>
                                    </p:set>
                                  </p:childTnLst>
                                </p:cTn>
                              </p:par>
                            </p:childTnLst>
                          </p:cTn>
                        </p:par>
                        <p:par>
                          <p:cTn id="366" fill="hold">
                            <p:stCondLst>
                              <p:cond delay="27000"/>
                            </p:stCondLst>
                            <p:childTnLst>
                              <p:par>
                                <p:cTn id="367" presetID="1" presetClass="entr" presetSubtype="0" fill="hold" grpId="0" nodeType="afterEffect">
                                  <p:stCondLst>
                                    <p:cond delay="1000"/>
                                  </p:stCondLst>
                                  <p:childTnLst>
                                    <p:set>
                                      <p:cBhvr>
                                        <p:cTn id="368" dur="1" fill="hold">
                                          <p:stCondLst>
                                            <p:cond delay="0"/>
                                          </p:stCondLst>
                                        </p:cTn>
                                        <p:tgtEl>
                                          <p:spTgt spid="167"/>
                                        </p:tgtEl>
                                        <p:attrNameLst>
                                          <p:attrName>style.visibility</p:attrName>
                                        </p:attrNameLst>
                                      </p:cBhvr>
                                      <p:to>
                                        <p:strVal val="visible"/>
                                      </p:to>
                                    </p:set>
                                  </p:childTnLst>
                                </p:cTn>
                              </p:par>
                            </p:childTnLst>
                          </p:cTn>
                        </p:par>
                        <p:par>
                          <p:cTn id="369" fill="hold">
                            <p:stCondLst>
                              <p:cond delay="28000"/>
                            </p:stCondLst>
                            <p:childTnLst>
                              <p:par>
                                <p:cTn id="370" presetID="1" presetClass="entr" presetSubtype="0" fill="hold" grpId="0" nodeType="afterEffect">
                                  <p:stCondLst>
                                    <p:cond delay="1000"/>
                                  </p:stCondLst>
                                  <p:childTnLst>
                                    <p:set>
                                      <p:cBhvr>
                                        <p:cTn id="371" dur="1" fill="hold">
                                          <p:stCondLst>
                                            <p:cond delay="0"/>
                                          </p:stCondLst>
                                        </p:cTn>
                                        <p:tgtEl>
                                          <p:spTgt spid="168"/>
                                        </p:tgtEl>
                                        <p:attrNameLst>
                                          <p:attrName>style.visibility</p:attrName>
                                        </p:attrNameLst>
                                      </p:cBhvr>
                                      <p:to>
                                        <p:strVal val="visible"/>
                                      </p:to>
                                    </p:set>
                                  </p:childTnLst>
                                </p:cTn>
                              </p:par>
                            </p:childTnLst>
                          </p:cTn>
                        </p:par>
                        <p:par>
                          <p:cTn id="372" fill="hold">
                            <p:stCondLst>
                              <p:cond delay="29000"/>
                            </p:stCondLst>
                            <p:childTnLst>
                              <p:par>
                                <p:cTn id="373" presetID="1" presetClass="entr" presetSubtype="0" fill="hold" grpId="0" nodeType="afterEffect">
                                  <p:stCondLst>
                                    <p:cond delay="1000"/>
                                  </p:stCondLst>
                                  <p:childTnLst>
                                    <p:set>
                                      <p:cBhvr>
                                        <p:cTn id="374" dur="1" fill="hold">
                                          <p:stCondLst>
                                            <p:cond delay="0"/>
                                          </p:stCondLst>
                                        </p:cTn>
                                        <p:tgtEl>
                                          <p:spTgt spid="169"/>
                                        </p:tgtEl>
                                        <p:attrNameLst>
                                          <p:attrName>style.visibility</p:attrName>
                                        </p:attrNameLst>
                                      </p:cBhvr>
                                      <p:to>
                                        <p:strVal val="visible"/>
                                      </p:to>
                                    </p:set>
                                  </p:childTnLst>
                                </p:cTn>
                              </p:par>
                            </p:childTnLst>
                          </p:cTn>
                        </p:par>
                        <p:par>
                          <p:cTn id="375" fill="hold">
                            <p:stCondLst>
                              <p:cond delay="30000"/>
                            </p:stCondLst>
                            <p:childTnLst>
                              <p:par>
                                <p:cTn id="376" presetID="1" presetClass="entr" presetSubtype="0" fill="hold" grpId="0" nodeType="afterEffect">
                                  <p:stCondLst>
                                    <p:cond delay="1000"/>
                                  </p:stCondLst>
                                  <p:childTnLst>
                                    <p:set>
                                      <p:cBhvr>
                                        <p:cTn id="377" dur="1" fill="hold">
                                          <p:stCondLst>
                                            <p:cond delay="0"/>
                                          </p:stCondLst>
                                        </p:cTn>
                                        <p:tgtEl>
                                          <p:spTgt spid="170"/>
                                        </p:tgtEl>
                                        <p:attrNameLst>
                                          <p:attrName>style.visibility</p:attrName>
                                        </p:attrNameLst>
                                      </p:cBhvr>
                                      <p:to>
                                        <p:strVal val="visible"/>
                                      </p:to>
                                    </p:set>
                                  </p:childTnLst>
                                </p:cTn>
                              </p:par>
                            </p:childTnLst>
                          </p:cTn>
                        </p:par>
                        <p:par>
                          <p:cTn id="378" fill="hold">
                            <p:stCondLst>
                              <p:cond delay="31000"/>
                            </p:stCondLst>
                            <p:childTnLst>
                              <p:par>
                                <p:cTn id="379" presetID="1" presetClass="entr" presetSubtype="0" fill="hold" grpId="0" nodeType="afterEffect">
                                  <p:stCondLst>
                                    <p:cond delay="1000"/>
                                  </p:stCondLst>
                                  <p:childTnLst>
                                    <p:set>
                                      <p:cBhvr>
                                        <p:cTn id="380" dur="1" fill="hold">
                                          <p:stCondLst>
                                            <p:cond delay="0"/>
                                          </p:stCondLst>
                                        </p:cTn>
                                        <p:tgtEl>
                                          <p:spTgt spid="171"/>
                                        </p:tgtEl>
                                        <p:attrNameLst>
                                          <p:attrName>style.visibility</p:attrName>
                                        </p:attrNameLst>
                                      </p:cBhvr>
                                      <p:to>
                                        <p:strVal val="visible"/>
                                      </p:to>
                                    </p:set>
                                  </p:childTnLst>
                                </p:cTn>
                              </p:par>
                            </p:childTnLst>
                          </p:cTn>
                        </p:par>
                        <p:par>
                          <p:cTn id="381" fill="hold">
                            <p:stCondLst>
                              <p:cond delay="32000"/>
                            </p:stCondLst>
                            <p:childTnLst>
                              <p:par>
                                <p:cTn id="382" presetID="1" presetClass="entr" presetSubtype="0" fill="hold" grpId="0" nodeType="afterEffect">
                                  <p:stCondLst>
                                    <p:cond delay="1000"/>
                                  </p:stCondLst>
                                  <p:childTnLst>
                                    <p:set>
                                      <p:cBhvr>
                                        <p:cTn id="383" dur="1" fill="hold">
                                          <p:stCondLst>
                                            <p:cond delay="0"/>
                                          </p:stCondLst>
                                        </p:cTn>
                                        <p:tgtEl>
                                          <p:spTgt spid="172"/>
                                        </p:tgtEl>
                                        <p:attrNameLst>
                                          <p:attrName>style.visibility</p:attrName>
                                        </p:attrNameLst>
                                      </p:cBhvr>
                                      <p:to>
                                        <p:strVal val="visible"/>
                                      </p:to>
                                    </p:set>
                                  </p:childTnLst>
                                </p:cTn>
                              </p:par>
                            </p:childTnLst>
                          </p:cTn>
                        </p:par>
                        <p:par>
                          <p:cTn id="384" fill="hold">
                            <p:stCondLst>
                              <p:cond delay="33000"/>
                            </p:stCondLst>
                            <p:childTnLst>
                              <p:par>
                                <p:cTn id="385" presetID="1" presetClass="entr" presetSubtype="0" fill="hold" grpId="0" nodeType="afterEffect">
                                  <p:stCondLst>
                                    <p:cond delay="1000"/>
                                  </p:stCondLst>
                                  <p:childTnLst>
                                    <p:set>
                                      <p:cBhvr>
                                        <p:cTn id="386" dur="1" fill="hold">
                                          <p:stCondLst>
                                            <p:cond delay="0"/>
                                          </p:stCondLst>
                                        </p:cTn>
                                        <p:tgtEl>
                                          <p:spTgt spid="173"/>
                                        </p:tgtEl>
                                        <p:attrNameLst>
                                          <p:attrName>style.visibility</p:attrName>
                                        </p:attrNameLst>
                                      </p:cBhvr>
                                      <p:to>
                                        <p:strVal val="visible"/>
                                      </p:to>
                                    </p:set>
                                  </p:childTnLst>
                                </p:cTn>
                              </p:par>
                            </p:childTnLst>
                          </p:cTn>
                        </p:par>
                        <p:par>
                          <p:cTn id="387" fill="hold">
                            <p:stCondLst>
                              <p:cond delay="34000"/>
                            </p:stCondLst>
                            <p:childTnLst>
                              <p:par>
                                <p:cTn id="388" presetID="1" presetClass="entr" presetSubtype="0" fill="hold" grpId="0" nodeType="afterEffect">
                                  <p:stCondLst>
                                    <p:cond delay="1000"/>
                                  </p:stCondLst>
                                  <p:childTnLst>
                                    <p:set>
                                      <p:cBhvr>
                                        <p:cTn id="389" dur="1" fill="hold">
                                          <p:stCondLst>
                                            <p:cond delay="0"/>
                                          </p:stCondLst>
                                        </p:cTn>
                                        <p:tgtEl>
                                          <p:spTgt spid="174"/>
                                        </p:tgtEl>
                                        <p:attrNameLst>
                                          <p:attrName>style.visibility</p:attrName>
                                        </p:attrNameLst>
                                      </p:cBhvr>
                                      <p:to>
                                        <p:strVal val="visible"/>
                                      </p:to>
                                    </p:set>
                                  </p:childTnLst>
                                </p:cTn>
                              </p:par>
                            </p:childTnLst>
                          </p:cTn>
                        </p:par>
                        <p:par>
                          <p:cTn id="390" fill="hold">
                            <p:stCondLst>
                              <p:cond delay="35000"/>
                            </p:stCondLst>
                            <p:childTnLst>
                              <p:par>
                                <p:cTn id="391" presetID="1" presetClass="entr" presetSubtype="0" fill="hold" grpId="0" nodeType="afterEffect">
                                  <p:stCondLst>
                                    <p:cond delay="1000"/>
                                  </p:stCondLst>
                                  <p:childTnLst>
                                    <p:set>
                                      <p:cBhvr>
                                        <p:cTn id="392" dur="1" fill="hold">
                                          <p:stCondLst>
                                            <p:cond delay="0"/>
                                          </p:stCondLst>
                                        </p:cTn>
                                        <p:tgtEl>
                                          <p:spTgt spid="175"/>
                                        </p:tgtEl>
                                        <p:attrNameLst>
                                          <p:attrName>style.visibility</p:attrName>
                                        </p:attrNameLst>
                                      </p:cBhvr>
                                      <p:to>
                                        <p:strVal val="visible"/>
                                      </p:to>
                                    </p:set>
                                  </p:childTnLst>
                                </p:cTn>
                              </p:par>
                            </p:childTnLst>
                          </p:cTn>
                        </p:par>
                        <p:par>
                          <p:cTn id="393" fill="hold">
                            <p:stCondLst>
                              <p:cond delay="36000"/>
                            </p:stCondLst>
                            <p:childTnLst>
                              <p:par>
                                <p:cTn id="394" presetID="1" presetClass="entr" presetSubtype="0" fill="hold" grpId="0" nodeType="afterEffect">
                                  <p:stCondLst>
                                    <p:cond delay="1000"/>
                                  </p:stCondLst>
                                  <p:childTnLst>
                                    <p:set>
                                      <p:cBhvr>
                                        <p:cTn id="395" dur="1" fill="hold">
                                          <p:stCondLst>
                                            <p:cond delay="0"/>
                                          </p:stCondLst>
                                        </p:cTn>
                                        <p:tgtEl>
                                          <p:spTgt spid="176"/>
                                        </p:tgtEl>
                                        <p:attrNameLst>
                                          <p:attrName>style.visibility</p:attrName>
                                        </p:attrNameLst>
                                      </p:cBhvr>
                                      <p:to>
                                        <p:strVal val="visible"/>
                                      </p:to>
                                    </p:set>
                                  </p:childTnLst>
                                </p:cTn>
                              </p:par>
                            </p:childTnLst>
                          </p:cTn>
                        </p:par>
                        <p:par>
                          <p:cTn id="396" fill="hold">
                            <p:stCondLst>
                              <p:cond delay="37000"/>
                            </p:stCondLst>
                            <p:childTnLst>
                              <p:par>
                                <p:cTn id="397" presetID="1" presetClass="entr" presetSubtype="0" fill="hold" grpId="0" nodeType="afterEffect">
                                  <p:stCondLst>
                                    <p:cond delay="1000"/>
                                  </p:stCondLst>
                                  <p:childTnLst>
                                    <p:set>
                                      <p:cBhvr>
                                        <p:cTn id="398" dur="1" fill="hold">
                                          <p:stCondLst>
                                            <p:cond delay="0"/>
                                          </p:stCondLst>
                                        </p:cTn>
                                        <p:tgtEl>
                                          <p:spTgt spid="177"/>
                                        </p:tgtEl>
                                        <p:attrNameLst>
                                          <p:attrName>style.visibility</p:attrName>
                                        </p:attrNameLst>
                                      </p:cBhvr>
                                      <p:to>
                                        <p:strVal val="visible"/>
                                      </p:to>
                                    </p:set>
                                  </p:childTnLst>
                                </p:cTn>
                              </p:par>
                            </p:childTnLst>
                          </p:cTn>
                        </p:par>
                        <p:par>
                          <p:cTn id="399" fill="hold">
                            <p:stCondLst>
                              <p:cond delay="38000"/>
                            </p:stCondLst>
                            <p:childTnLst>
                              <p:par>
                                <p:cTn id="400" presetID="1" presetClass="entr" presetSubtype="0" fill="hold" grpId="0" nodeType="afterEffect">
                                  <p:stCondLst>
                                    <p:cond delay="1000"/>
                                  </p:stCondLst>
                                  <p:childTnLst>
                                    <p:set>
                                      <p:cBhvr>
                                        <p:cTn id="401" dur="1" fill="hold">
                                          <p:stCondLst>
                                            <p:cond delay="0"/>
                                          </p:stCondLst>
                                        </p:cTn>
                                        <p:tgtEl>
                                          <p:spTgt spid="178"/>
                                        </p:tgtEl>
                                        <p:attrNameLst>
                                          <p:attrName>style.visibility</p:attrName>
                                        </p:attrNameLst>
                                      </p:cBhvr>
                                      <p:to>
                                        <p:strVal val="visible"/>
                                      </p:to>
                                    </p:set>
                                  </p:childTnLst>
                                </p:cTn>
                              </p:par>
                            </p:childTnLst>
                          </p:cTn>
                        </p:par>
                        <p:par>
                          <p:cTn id="402" fill="hold">
                            <p:stCondLst>
                              <p:cond delay="39000"/>
                            </p:stCondLst>
                            <p:childTnLst>
                              <p:par>
                                <p:cTn id="403" presetID="1" presetClass="entr" presetSubtype="0" fill="hold" grpId="0" nodeType="afterEffect">
                                  <p:stCondLst>
                                    <p:cond delay="1000"/>
                                  </p:stCondLst>
                                  <p:childTnLst>
                                    <p:set>
                                      <p:cBhvr>
                                        <p:cTn id="404" dur="1" fill="hold">
                                          <p:stCondLst>
                                            <p:cond delay="0"/>
                                          </p:stCondLst>
                                        </p:cTn>
                                        <p:tgtEl>
                                          <p:spTgt spid="179"/>
                                        </p:tgtEl>
                                        <p:attrNameLst>
                                          <p:attrName>style.visibility</p:attrName>
                                        </p:attrNameLst>
                                      </p:cBhvr>
                                      <p:to>
                                        <p:strVal val="visible"/>
                                      </p:to>
                                    </p:set>
                                  </p:childTnLst>
                                </p:cTn>
                              </p:par>
                            </p:childTnLst>
                          </p:cTn>
                        </p:par>
                        <p:par>
                          <p:cTn id="405" fill="hold">
                            <p:stCondLst>
                              <p:cond delay="40000"/>
                            </p:stCondLst>
                            <p:childTnLst>
                              <p:par>
                                <p:cTn id="406" presetID="1" presetClass="entr" presetSubtype="0" fill="hold" grpId="0" nodeType="afterEffect">
                                  <p:stCondLst>
                                    <p:cond delay="1000"/>
                                  </p:stCondLst>
                                  <p:childTnLst>
                                    <p:set>
                                      <p:cBhvr>
                                        <p:cTn id="407" dur="1" fill="hold">
                                          <p:stCondLst>
                                            <p:cond delay="0"/>
                                          </p:stCondLst>
                                        </p:cTn>
                                        <p:tgtEl>
                                          <p:spTgt spid="180"/>
                                        </p:tgtEl>
                                        <p:attrNameLst>
                                          <p:attrName>style.visibility</p:attrName>
                                        </p:attrNameLst>
                                      </p:cBhvr>
                                      <p:to>
                                        <p:strVal val="visible"/>
                                      </p:to>
                                    </p:set>
                                  </p:childTnLst>
                                </p:cTn>
                              </p:par>
                            </p:childTnLst>
                          </p:cTn>
                        </p:par>
                        <p:par>
                          <p:cTn id="408" fill="hold">
                            <p:stCondLst>
                              <p:cond delay="41000"/>
                            </p:stCondLst>
                            <p:childTnLst>
                              <p:par>
                                <p:cTn id="409" presetID="1" presetClass="entr" presetSubtype="0" fill="hold" grpId="0" nodeType="afterEffect">
                                  <p:stCondLst>
                                    <p:cond delay="1000"/>
                                  </p:stCondLst>
                                  <p:childTnLst>
                                    <p:set>
                                      <p:cBhvr>
                                        <p:cTn id="410" dur="1" fill="hold">
                                          <p:stCondLst>
                                            <p:cond delay="0"/>
                                          </p:stCondLst>
                                        </p:cTn>
                                        <p:tgtEl>
                                          <p:spTgt spid="181"/>
                                        </p:tgtEl>
                                        <p:attrNameLst>
                                          <p:attrName>style.visibility</p:attrName>
                                        </p:attrNameLst>
                                      </p:cBhvr>
                                      <p:to>
                                        <p:strVal val="visible"/>
                                      </p:to>
                                    </p:set>
                                  </p:childTnLst>
                                </p:cTn>
                              </p:par>
                            </p:childTnLst>
                          </p:cTn>
                        </p:par>
                        <p:par>
                          <p:cTn id="411" fill="hold">
                            <p:stCondLst>
                              <p:cond delay="42000"/>
                            </p:stCondLst>
                            <p:childTnLst>
                              <p:par>
                                <p:cTn id="412" presetID="1" presetClass="entr" presetSubtype="0" fill="hold" grpId="0" nodeType="afterEffect">
                                  <p:stCondLst>
                                    <p:cond delay="1000"/>
                                  </p:stCondLst>
                                  <p:childTnLst>
                                    <p:set>
                                      <p:cBhvr>
                                        <p:cTn id="413" dur="1" fill="hold">
                                          <p:stCondLst>
                                            <p:cond delay="0"/>
                                          </p:stCondLst>
                                        </p:cTn>
                                        <p:tgtEl>
                                          <p:spTgt spid="182"/>
                                        </p:tgtEl>
                                        <p:attrNameLst>
                                          <p:attrName>style.visibility</p:attrName>
                                        </p:attrNameLst>
                                      </p:cBhvr>
                                      <p:to>
                                        <p:strVal val="visible"/>
                                      </p:to>
                                    </p:set>
                                  </p:childTnLst>
                                </p:cTn>
                              </p:par>
                            </p:childTnLst>
                          </p:cTn>
                        </p:par>
                        <p:par>
                          <p:cTn id="414" fill="hold">
                            <p:stCondLst>
                              <p:cond delay="43000"/>
                            </p:stCondLst>
                            <p:childTnLst>
                              <p:par>
                                <p:cTn id="415" presetID="1" presetClass="entr" presetSubtype="0" fill="hold" grpId="0" nodeType="afterEffect">
                                  <p:stCondLst>
                                    <p:cond delay="1000"/>
                                  </p:stCondLst>
                                  <p:childTnLst>
                                    <p:set>
                                      <p:cBhvr>
                                        <p:cTn id="416" dur="1" fill="hold">
                                          <p:stCondLst>
                                            <p:cond delay="0"/>
                                          </p:stCondLst>
                                        </p:cTn>
                                        <p:tgtEl>
                                          <p:spTgt spid="183"/>
                                        </p:tgtEl>
                                        <p:attrNameLst>
                                          <p:attrName>style.visibility</p:attrName>
                                        </p:attrNameLst>
                                      </p:cBhvr>
                                      <p:to>
                                        <p:strVal val="visible"/>
                                      </p:to>
                                    </p:set>
                                  </p:childTnLst>
                                </p:cTn>
                              </p:par>
                            </p:childTnLst>
                          </p:cTn>
                        </p:par>
                        <p:par>
                          <p:cTn id="417" fill="hold">
                            <p:stCondLst>
                              <p:cond delay="44000"/>
                            </p:stCondLst>
                            <p:childTnLst>
                              <p:par>
                                <p:cTn id="418" presetID="1" presetClass="entr" presetSubtype="0" fill="hold" grpId="0" nodeType="afterEffect">
                                  <p:stCondLst>
                                    <p:cond delay="1000"/>
                                  </p:stCondLst>
                                  <p:childTnLst>
                                    <p:set>
                                      <p:cBhvr>
                                        <p:cTn id="419" dur="1" fill="hold">
                                          <p:stCondLst>
                                            <p:cond delay="0"/>
                                          </p:stCondLst>
                                        </p:cTn>
                                        <p:tgtEl>
                                          <p:spTgt spid="184"/>
                                        </p:tgtEl>
                                        <p:attrNameLst>
                                          <p:attrName>style.visibility</p:attrName>
                                        </p:attrNameLst>
                                      </p:cBhvr>
                                      <p:to>
                                        <p:strVal val="visible"/>
                                      </p:to>
                                    </p:set>
                                  </p:childTnLst>
                                </p:cTn>
                              </p:par>
                            </p:childTnLst>
                          </p:cTn>
                        </p:par>
                        <p:par>
                          <p:cTn id="420" fill="hold">
                            <p:stCondLst>
                              <p:cond delay="45000"/>
                            </p:stCondLst>
                            <p:childTnLst>
                              <p:par>
                                <p:cTn id="421" presetID="1" presetClass="entr" presetSubtype="0" fill="hold" grpId="0" nodeType="afterEffect">
                                  <p:stCondLst>
                                    <p:cond delay="1000"/>
                                  </p:stCondLst>
                                  <p:childTnLst>
                                    <p:set>
                                      <p:cBhvr>
                                        <p:cTn id="422" dur="1" fill="hold">
                                          <p:stCondLst>
                                            <p:cond delay="0"/>
                                          </p:stCondLst>
                                        </p:cTn>
                                        <p:tgtEl>
                                          <p:spTgt spid="185"/>
                                        </p:tgtEl>
                                        <p:attrNameLst>
                                          <p:attrName>style.visibility</p:attrName>
                                        </p:attrNameLst>
                                      </p:cBhvr>
                                      <p:to>
                                        <p:strVal val="visible"/>
                                      </p:to>
                                    </p:set>
                                  </p:childTnLst>
                                </p:cTn>
                              </p:par>
                            </p:childTnLst>
                          </p:cTn>
                        </p:par>
                        <p:par>
                          <p:cTn id="423" fill="hold">
                            <p:stCondLst>
                              <p:cond delay="46000"/>
                            </p:stCondLst>
                            <p:childTnLst>
                              <p:par>
                                <p:cTn id="424" presetID="1" presetClass="entr" presetSubtype="0" fill="hold" grpId="0" nodeType="afterEffect">
                                  <p:stCondLst>
                                    <p:cond delay="1000"/>
                                  </p:stCondLst>
                                  <p:childTnLst>
                                    <p:set>
                                      <p:cBhvr>
                                        <p:cTn id="425" dur="1" fill="hold">
                                          <p:stCondLst>
                                            <p:cond delay="0"/>
                                          </p:stCondLst>
                                        </p:cTn>
                                        <p:tgtEl>
                                          <p:spTgt spid="186"/>
                                        </p:tgtEl>
                                        <p:attrNameLst>
                                          <p:attrName>style.visibility</p:attrName>
                                        </p:attrNameLst>
                                      </p:cBhvr>
                                      <p:to>
                                        <p:strVal val="visible"/>
                                      </p:to>
                                    </p:set>
                                  </p:childTnLst>
                                </p:cTn>
                              </p:par>
                            </p:childTnLst>
                          </p:cTn>
                        </p:par>
                        <p:par>
                          <p:cTn id="426" fill="hold">
                            <p:stCondLst>
                              <p:cond delay="47000"/>
                            </p:stCondLst>
                            <p:childTnLst>
                              <p:par>
                                <p:cTn id="427" presetID="1" presetClass="entr" presetSubtype="0" fill="hold" grpId="0" nodeType="afterEffect">
                                  <p:stCondLst>
                                    <p:cond delay="1000"/>
                                  </p:stCondLst>
                                  <p:childTnLst>
                                    <p:set>
                                      <p:cBhvr>
                                        <p:cTn id="428" dur="1" fill="hold">
                                          <p:stCondLst>
                                            <p:cond delay="0"/>
                                          </p:stCondLst>
                                        </p:cTn>
                                        <p:tgtEl>
                                          <p:spTgt spid="187"/>
                                        </p:tgtEl>
                                        <p:attrNameLst>
                                          <p:attrName>style.visibility</p:attrName>
                                        </p:attrNameLst>
                                      </p:cBhvr>
                                      <p:to>
                                        <p:strVal val="visible"/>
                                      </p:to>
                                    </p:set>
                                  </p:childTnLst>
                                </p:cTn>
                              </p:par>
                            </p:childTnLst>
                          </p:cTn>
                        </p:par>
                        <p:par>
                          <p:cTn id="429" fill="hold">
                            <p:stCondLst>
                              <p:cond delay="48000"/>
                            </p:stCondLst>
                            <p:childTnLst>
                              <p:par>
                                <p:cTn id="430" presetID="1" presetClass="entr" presetSubtype="0" fill="hold" grpId="0" nodeType="afterEffect">
                                  <p:stCondLst>
                                    <p:cond delay="1000"/>
                                  </p:stCondLst>
                                  <p:childTnLst>
                                    <p:set>
                                      <p:cBhvr>
                                        <p:cTn id="431" dur="1" fill="hold">
                                          <p:stCondLst>
                                            <p:cond delay="0"/>
                                          </p:stCondLst>
                                        </p:cTn>
                                        <p:tgtEl>
                                          <p:spTgt spid="188"/>
                                        </p:tgtEl>
                                        <p:attrNameLst>
                                          <p:attrName>style.visibility</p:attrName>
                                        </p:attrNameLst>
                                      </p:cBhvr>
                                      <p:to>
                                        <p:strVal val="visible"/>
                                      </p:to>
                                    </p:set>
                                  </p:childTnLst>
                                </p:cTn>
                              </p:par>
                            </p:childTnLst>
                          </p:cTn>
                        </p:par>
                        <p:par>
                          <p:cTn id="432" fill="hold">
                            <p:stCondLst>
                              <p:cond delay="49000"/>
                            </p:stCondLst>
                            <p:childTnLst>
                              <p:par>
                                <p:cTn id="433" presetID="1" presetClass="entr" presetSubtype="0" fill="hold" grpId="0" nodeType="afterEffect">
                                  <p:stCondLst>
                                    <p:cond delay="1000"/>
                                  </p:stCondLst>
                                  <p:childTnLst>
                                    <p:set>
                                      <p:cBhvr>
                                        <p:cTn id="434" dur="1" fill="hold">
                                          <p:stCondLst>
                                            <p:cond delay="0"/>
                                          </p:stCondLst>
                                        </p:cTn>
                                        <p:tgtEl>
                                          <p:spTgt spid="189"/>
                                        </p:tgtEl>
                                        <p:attrNameLst>
                                          <p:attrName>style.visibility</p:attrName>
                                        </p:attrNameLst>
                                      </p:cBhvr>
                                      <p:to>
                                        <p:strVal val="visible"/>
                                      </p:to>
                                    </p:set>
                                  </p:childTnLst>
                                </p:cTn>
                              </p:par>
                            </p:childTnLst>
                          </p:cTn>
                        </p:par>
                        <p:par>
                          <p:cTn id="435" fill="hold">
                            <p:stCondLst>
                              <p:cond delay="50000"/>
                            </p:stCondLst>
                            <p:childTnLst>
                              <p:par>
                                <p:cTn id="436" presetID="1" presetClass="entr" presetSubtype="0" fill="hold" grpId="0" nodeType="afterEffect">
                                  <p:stCondLst>
                                    <p:cond delay="1000"/>
                                  </p:stCondLst>
                                  <p:childTnLst>
                                    <p:set>
                                      <p:cBhvr>
                                        <p:cTn id="437" dur="1" fill="hold">
                                          <p:stCondLst>
                                            <p:cond delay="0"/>
                                          </p:stCondLst>
                                        </p:cTn>
                                        <p:tgtEl>
                                          <p:spTgt spid="190"/>
                                        </p:tgtEl>
                                        <p:attrNameLst>
                                          <p:attrName>style.visibility</p:attrName>
                                        </p:attrNameLst>
                                      </p:cBhvr>
                                      <p:to>
                                        <p:strVal val="visible"/>
                                      </p:to>
                                    </p:set>
                                  </p:childTnLst>
                                </p:cTn>
                              </p:par>
                            </p:childTnLst>
                          </p:cTn>
                        </p:par>
                        <p:par>
                          <p:cTn id="438" fill="hold">
                            <p:stCondLst>
                              <p:cond delay="51000"/>
                            </p:stCondLst>
                            <p:childTnLst>
                              <p:par>
                                <p:cTn id="439" presetID="1" presetClass="entr" presetSubtype="0" fill="hold" grpId="0" nodeType="afterEffect">
                                  <p:stCondLst>
                                    <p:cond delay="1000"/>
                                  </p:stCondLst>
                                  <p:childTnLst>
                                    <p:set>
                                      <p:cBhvr>
                                        <p:cTn id="440" dur="1" fill="hold">
                                          <p:stCondLst>
                                            <p:cond delay="0"/>
                                          </p:stCondLst>
                                        </p:cTn>
                                        <p:tgtEl>
                                          <p:spTgt spid="191"/>
                                        </p:tgtEl>
                                        <p:attrNameLst>
                                          <p:attrName>style.visibility</p:attrName>
                                        </p:attrNameLst>
                                      </p:cBhvr>
                                      <p:to>
                                        <p:strVal val="visible"/>
                                      </p:to>
                                    </p:set>
                                  </p:childTnLst>
                                </p:cTn>
                              </p:par>
                            </p:childTnLst>
                          </p:cTn>
                        </p:par>
                        <p:par>
                          <p:cTn id="441" fill="hold">
                            <p:stCondLst>
                              <p:cond delay="52000"/>
                            </p:stCondLst>
                            <p:childTnLst>
                              <p:par>
                                <p:cTn id="442" presetID="1" presetClass="entr" presetSubtype="0" fill="hold" grpId="0" nodeType="afterEffect">
                                  <p:stCondLst>
                                    <p:cond delay="1000"/>
                                  </p:stCondLst>
                                  <p:childTnLst>
                                    <p:set>
                                      <p:cBhvr>
                                        <p:cTn id="443" dur="1" fill="hold">
                                          <p:stCondLst>
                                            <p:cond delay="0"/>
                                          </p:stCondLst>
                                        </p:cTn>
                                        <p:tgtEl>
                                          <p:spTgt spid="192"/>
                                        </p:tgtEl>
                                        <p:attrNameLst>
                                          <p:attrName>style.visibility</p:attrName>
                                        </p:attrNameLst>
                                      </p:cBhvr>
                                      <p:to>
                                        <p:strVal val="visible"/>
                                      </p:to>
                                    </p:set>
                                  </p:childTnLst>
                                </p:cTn>
                              </p:par>
                            </p:childTnLst>
                          </p:cTn>
                        </p:par>
                        <p:par>
                          <p:cTn id="444" fill="hold">
                            <p:stCondLst>
                              <p:cond delay="53000"/>
                            </p:stCondLst>
                            <p:childTnLst>
                              <p:par>
                                <p:cTn id="445" presetID="1" presetClass="entr" presetSubtype="0" fill="hold" grpId="0" nodeType="afterEffect">
                                  <p:stCondLst>
                                    <p:cond delay="1000"/>
                                  </p:stCondLst>
                                  <p:childTnLst>
                                    <p:set>
                                      <p:cBhvr>
                                        <p:cTn id="446" dur="1" fill="hold">
                                          <p:stCondLst>
                                            <p:cond delay="0"/>
                                          </p:stCondLst>
                                        </p:cTn>
                                        <p:tgtEl>
                                          <p:spTgt spid="193"/>
                                        </p:tgtEl>
                                        <p:attrNameLst>
                                          <p:attrName>style.visibility</p:attrName>
                                        </p:attrNameLst>
                                      </p:cBhvr>
                                      <p:to>
                                        <p:strVal val="visible"/>
                                      </p:to>
                                    </p:set>
                                  </p:childTnLst>
                                </p:cTn>
                              </p:par>
                            </p:childTnLst>
                          </p:cTn>
                        </p:par>
                        <p:par>
                          <p:cTn id="447" fill="hold">
                            <p:stCondLst>
                              <p:cond delay="54000"/>
                            </p:stCondLst>
                            <p:childTnLst>
                              <p:par>
                                <p:cTn id="448" presetID="1" presetClass="entr" presetSubtype="0" fill="hold" grpId="0" nodeType="afterEffect">
                                  <p:stCondLst>
                                    <p:cond delay="1000"/>
                                  </p:stCondLst>
                                  <p:childTnLst>
                                    <p:set>
                                      <p:cBhvr>
                                        <p:cTn id="449" dur="1" fill="hold">
                                          <p:stCondLst>
                                            <p:cond delay="0"/>
                                          </p:stCondLst>
                                        </p:cTn>
                                        <p:tgtEl>
                                          <p:spTgt spid="194"/>
                                        </p:tgtEl>
                                        <p:attrNameLst>
                                          <p:attrName>style.visibility</p:attrName>
                                        </p:attrNameLst>
                                      </p:cBhvr>
                                      <p:to>
                                        <p:strVal val="visible"/>
                                      </p:to>
                                    </p:set>
                                  </p:childTnLst>
                                </p:cTn>
                              </p:par>
                            </p:childTnLst>
                          </p:cTn>
                        </p:par>
                        <p:par>
                          <p:cTn id="450" fill="hold">
                            <p:stCondLst>
                              <p:cond delay="55000"/>
                            </p:stCondLst>
                            <p:childTnLst>
                              <p:par>
                                <p:cTn id="451" presetID="1" presetClass="entr" presetSubtype="0" fill="hold" grpId="0" nodeType="afterEffect">
                                  <p:stCondLst>
                                    <p:cond delay="1000"/>
                                  </p:stCondLst>
                                  <p:childTnLst>
                                    <p:set>
                                      <p:cBhvr>
                                        <p:cTn id="452" dur="1" fill="hold">
                                          <p:stCondLst>
                                            <p:cond delay="0"/>
                                          </p:stCondLst>
                                        </p:cTn>
                                        <p:tgtEl>
                                          <p:spTgt spid="195"/>
                                        </p:tgtEl>
                                        <p:attrNameLst>
                                          <p:attrName>style.visibility</p:attrName>
                                        </p:attrNameLst>
                                      </p:cBhvr>
                                      <p:to>
                                        <p:strVal val="visible"/>
                                      </p:to>
                                    </p:set>
                                  </p:childTnLst>
                                </p:cTn>
                              </p:par>
                            </p:childTnLst>
                          </p:cTn>
                        </p:par>
                        <p:par>
                          <p:cTn id="453" fill="hold">
                            <p:stCondLst>
                              <p:cond delay="56000"/>
                            </p:stCondLst>
                            <p:childTnLst>
                              <p:par>
                                <p:cTn id="454" presetID="1" presetClass="entr" presetSubtype="0" fill="hold" grpId="0" nodeType="afterEffect">
                                  <p:stCondLst>
                                    <p:cond delay="1000"/>
                                  </p:stCondLst>
                                  <p:childTnLst>
                                    <p:set>
                                      <p:cBhvr>
                                        <p:cTn id="455" dur="1" fill="hold">
                                          <p:stCondLst>
                                            <p:cond delay="0"/>
                                          </p:stCondLst>
                                        </p:cTn>
                                        <p:tgtEl>
                                          <p:spTgt spid="196"/>
                                        </p:tgtEl>
                                        <p:attrNameLst>
                                          <p:attrName>style.visibility</p:attrName>
                                        </p:attrNameLst>
                                      </p:cBhvr>
                                      <p:to>
                                        <p:strVal val="visible"/>
                                      </p:to>
                                    </p:set>
                                  </p:childTnLst>
                                </p:cTn>
                              </p:par>
                            </p:childTnLst>
                          </p:cTn>
                        </p:par>
                        <p:par>
                          <p:cTn id="456" fill="hold">
                            <p:stCondLst>
                              <p:cond delay="57000"/>
                            </p:stCondLst>
                            <p:childTnLst>
                              <p:par>
                                <p:cTn id="457" presetID="1" presetClass="entr" presetSubtype="0" fill="hold" grpId="0" nodeType="afterEffect">
                                  <p:stCondLst>
                                    <p:cond delay="1000"/>
                                  </p:stCondLst>
                                  <p:childTnLst>
                                    <p:set>
                                      <p:cBhvr>
                                        <p:cTn id="458" dur="1" fill="hold">
                                          <p:stCondLst>
                                            <p:cond delay="0"/>
                                          </p:stCondLst>
                                        </p:cTn>
                                        <p:tgtEl>
                                          <p:spTgt spid="197"/>
                                        </p:tgtEl>
                                        <p:attrNameLst>
                                          <p:attrName>style.visibility</p:attrName>
                                        </p:attrNameLst>
                                      </p:cBhvr>
                                      <p:to>
                                        <p:strVal val="visible"/>
                                      </p:to>
                                    </p:set>
                                  </p:childTnLst>
                                </p:cTn>
                              </p:par>
                            </p:childTnLst>
                          </p:cTn>
                        </p:par>
                        <p:par>
                          <p:cTn id="459" fill="hold">
                            <p:stCondLst>
                              <p:cond delay="58000"/>
                            </p:stCondLst>
                            <p:childTnLst>
                              <p:par>
                                <p:cTn id="460" presetID="1" presetClass="entr" presetSubtype="0" fill="hold" grpId="0" nodeType="afterEffect">
                                  <p:stCondLst>
                                    <p:cond delay="1000"/>
                                  </p:stCondLst>
                                  <p:childTnLst>
                                    <p:set>
                                      <p:cBhvr>
                                        <p:cTn id="461" dur="1" fill="hold">
                                          <p:stCondLst>
                                            <p:cond delay="0"/>
                                          </p:stCondLst>
                                        </p:cTn>
                                        <p:tgtEl>
                                          <p:spTgt spid="198"/>
                                        </p:tgtEl>
                                        <p:attrNameLst>
                                          <p:attrName>style.visibility</p:attrName>
                                        </p:attrNameLst>
                                      </p:cBhvr>
                                      <p:to>
                                        <p:strVal val="visible"/>
                                      </p:to>
                                    </p:set>
                                  </p:childTnLst>
                                </p:cTn>
                              </p:par>
                            </p:childTnLst>
                          </p:cTn>
                        </p:par>
                        <p:par>
                          <p:cTn id="462" fill="hold">
                            <p:stCondLst>
                              <p:cond delay="59000"/>
                            </p:stCondLst>
                            <p:childTnLst>
                              <p:par>
                                <p:cTn id="463" presetID="1" presetClass="entr" presetSubtype="0" fill="hold" grpId="0" nodeType="afterEffect">
                                  <p:stCondLst>
                                    <p:cond delay="1000"/>
                                  </p:stCondLst>
                                  <p:childTnLst>
                                    <p:set>
                                      <p:cBhvr>
                                        <p:cTn id="464" dur="1" fill="hold">
                                          <p:stCondLst>
                                            <p:cond delay="0"/>
                                          </p:stCondLst>
                                        </p:cTn>
                                        <p:tgtEl>
                                          <p:spTgt spid="199"/>
                                        </p:tgtEl>
                                        <p:attrNameLst>
                                          <p:attrName>style.visibility</p:attrName>
                                        </p:attrNameLst>
                                      </p:cBhvr>
                                      <p:to>
                                        <p:strVal val="visible"/>
                                      </p:to>
                                    </p:set>
                                  </p:childTnLst>
                                </p:cTn>
                              </p:par>
                            </p:childTnLst>
                          </p:cTn>
                        </p:par>
                        <p:par>
                          <p:cTn id="465" fill="hold">
                            <p:stCondLst>
                              <p:cond delay="60000"/>
                            </p:stCondLst>
                            <p:childTnLst>
                              <p:par>
                                <p:cTn id="466" presetID="1" presetClass="entr" presetSubtype="0" fill="hold" nodeType="afterEffect">
                                  <p:stCondLst>
                                    <p:cond delay="0"/>
                                  </p:stCondLst>
                                  <p:childTnLst>
                                    <p:set>
                                      <p:cBhvr>
                                        <p:cTn id="467"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37"/>
                  </p:tgtEl>
                </p:cond>
              </p:nextCondLst>
            </p:seq>
          </p:childTnLst>
        </p:cTn>
      </p:par>
    </p:tnLst>
    <p:bldLst>
      <p:bldP spid="253" grpId="0"/>
      <p:bldP spid="223" grpId="0"/>
      <p:bldP spid="224" grpId="0"/>
      <p:bldP spid="225" grpId="0"/>
      <p:bldP spid="228" grpId="0"/>
      <p:bldP spid="229" grpId="0"/>
      <p:bldP spid="230" grpId="0"/>
      <p:bldP spid="233" grpId="0"/>
      <p:bldP spid="234" grpId="0"/>
      <p:bldP spid="235" grpId="0"/>
      <p:bldP spid="238" grpId="0"/>
      <p:bldP spid="239" grpId="0"/>
      <p:bldP spid="240" grpId="0"/>
      <p:bldP spid="243" grpId="0"/>
      <p:bldP spid="244" grpId="0"/>
      <p:bldP spid="245" grpId="0"/>
      <p:bldP spid="248" grpId="0"/>
      <p:bldP spid="249" grpId="0"/>
      <p:bldP spid="250" grpId="0"/>
      <p:bldP spid="254" grpId="0"/>
      <p:bldP spid="255" grpId="0"/>
      <p:bldP spid="210" grpId="0" animBg="1"/>
      <p:bldP spid="210" grpId="1" animBg="1"/>
      <p:bldP spid="210" grpId="2" animBg="1"/>
      <p:bldP spid="210" grpId="3" animBg="1"/>
      <p:bldP spid="210" grpId="4" animBg="1"/>
      <p:bldP spid="210" grpId="5" animBg="1"/>
      <p:bldP spid="210" grpId="6" animBg="1"/>
      <p:bldP spid="210" grpId="7" animBg="1"/>
      <p:bldP spid="210" grpId="8" animBg="1"/>
      <p:bldP spid="210" grpId="9" animBg="1"/>
      <p:bldP spid="210" grpId="10" animBg="1"/>
      <p:bldP spid="210" grpId="11" animBg="1"/>
      <p:bldP spid="210" grpId="12" animBg="1"/>
      <p:bldP spid="210" grpId="13" animBg="1"/>
      <p:bldP spid="210" grpId="14" animBg="1"/>
      <p:bldP spid="210" grpId="15" animBg="1"/>
      <p:bldP spid="210" grpId="16" animBg="1"/>
      <p:bldP spid="210" grpId="17" animBg="1"/>
      <p:bldP spid="210" grpId="18" animBg="1"/>
      <p:bldP spid="210" grpId="19" animBg="1"/>
      <p:bldP spid="210" grpId="20" animBg="1"/>
      <p:bldP spid="210" grpId="21" animBg="1"/>
      <p:bldP spid="210" grpId="22" animBg="1"/>
      <p:bldP spid="210" grpId="23" animBg="1"/>
      <p:bldP spid="210" grpId="24" animBg="1"/>
      <p:bldP spid="210" grpId="25" animBg="1"/>
      <p:bldP spid="210" grpId="26" animBg="1"/>
      <p:bldP spid="210" grpId="27" animBg="1"/>
      <p:bldP spid="210" grpId="28" animBg="1"/>
      <p:bldP spid="210" grpId="29" animBg="1"/>
      <p:bldP spid="210" grpId="30" animBg="1"/>
      <p:bldP spid="210" grpId="31" animBg="1"/>
      <p:bldP spid="210" grpId="32" animBg="1"/>
      <p:bldP spid="210" grpId="33" animBg="1"/>
      <p:bldP spid="210" grpId="34" animBg="1"/>
      <p:bldP spid="210" grpId="35" animBg="1"/>
      <p:bldP spid="210" grpId="36" animBg="1"/>
      <p:bldP spid="210" grpId="37" animBg="1"/>
      <p:bldP spid="210" grpId="38" animBg="1"/>
      <p:bldP spid="210" grpId="39" animBg="1"/>
      <p:bldP spid="210" grpId="40" animBg="1"/>
      <p:bldP spid="210" grpId="41"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p:cNvPicPr>
          <p:nvPr/>
        </p:nvPicPr>
        <p:blipFill>
          <a:blip r:embed="rId2"/>
          <a:srcRect t="233"/>
          <a:stretch>
            <a:fillRect/>
          </a:stretch>
        </p:blipFill>
        <p:spPr>
          <a:xfrm>
            <a:off x="587375" y="1543050"/>
            <a:ext cx="7940675" cy="4730750"/>
          </a:xfrm>
          <a:prstGeom prst="rect">
            <a:avLst/>
          </a:prstGeom>
          <a:noFill/>
          <a:ln w="9525">
            <a:noFill/>
          </a:ln>
        </p:spPr>
      </p:pic>
      <p:pic>
        <p:nvPicPr>
          <p:cNvPr id="19459" name="Picture 269"/>
          <p:cNvPicPr>
            <a:picLocks noChangeAspect="1"/>
          </p:cNvPicPr>
          <p:nvPr/>
        </p:nvPicPr>
        <p:blipFill>
          <a:blip r:embed="rId3"/>
          <a:stretch>
            <a:fillRect/>
          </a:stretch>
        </p:blipFill>
        <p:spPr>
          <a:xfrm>
            <a:off x="7081838" y="2401888"/>
            <a:ext cx="884237" cy="2870200"/>
          </a:xfrm>
          <a:prstGeom prst="rect">
            <a:avLst/>
          </a:prstGeom>
          <a:noFill/>
          <a:ln w="9525">
            <a:noFill/>
          </a:ln>
        </p:spPr>
      </p:pic>
      <p:pic>
        <p:nvPicPr>
          <p:cNvPr id="19460" name="Picture 271"/>
          <p:cNvPicPr>
            <a:picLocks noChangeAspect="1"/>
          </p:cNvPicPr>
          <p:nvPr/>
        </p:nvPicPr>
        <p:blipFill>
          <a:blip r:embed="rId3"/>
          <a:stretch>
            <a:fillRect/>
          </a:stretch>
        </p:blipFill>
        <p:spPr>
          <a:xfrm>
            <a:off x="6313488" y="2401888"/>
            <a:ext cx="884237" cy="2870200"/>
          </a:xfrm>
          <a:prstGeom prst="rect">
            <a:avLst/>
          </a:prstGeom>
          <a:noFill/>
          <a:ln w="9525">
            <a:noFill/>
          </a:ln>
        </p:spPr>
      </p:pic>
      <p:pic>
        <p:nvPicPr>
          <p:cNvPr id="19461" name="Picture 272"/>
          <p:cNvPicPr>
            <a:picLocks noChangeAspect="1"/>
          </p:cNvPicPr>
          <p:nvPr/>
        </p:nvPicPr>
        <p:blipFill>
          <a:blip r:embed="rId4"/>
          <a:stretch>
            <a:fillRect/>
          </a:stretch>
        </p:blipFill>
        <p:spPr>
          <a:xfrm>
            <a:off x="5554663" y="2489200"/>
            <a:ext cx="884237" cy="2865438"/>
          </a:xfrm>
          <a:prstGeom prst="rect">
            <a:avLst/>
          </a:prstGeom>
          <a:noFill/>
          <a:ln w="9525">
            <a:noFill/>
          </a:ln>
        </p:spPr>
      </p:pic>
      <p:pic>
        <p:nvPicPr>
          <p:cNvPr id="19462" name="Picture 273"/>
          <p:cNvPicPr>
            <a:picLocks noChangeAspect="1"/>
          </p:cNvPicPr>
          <p:nvPr/>
        </p:nvPicPr>
        <p:blipFill>
          <a:blip r:embed="rId3"/>
          <a:stretch>
            <a:fillRect/>
          </a:stretch>
        </p:blipFill>
        <p:spPr>
          <a:xfrm>
            <a:off x="4772025" y="2401888"/>
            <a:ext cx="882650" cy="2870200"/>
          </a:xfrm>
          <a:prstGeom prst="rect">
            <a:avLst/>
          </a:prstGeom>
          <a:noFill/>
          <a:ln w="9525">
            <a:noFill/>
          </a:ln>
        </p:spPr>
      </p:pic>
      <p:pic>
        <p:nvPicPr>
          <p:cNvPr id="19463" name="Picture 274"/>
          <p:cNvPicPr>
            <a:picLocks noChangeAspect="1"/>
          </p:cNvPicPr>
          <p:nvPr/>
        </p:nvPicPr>
        <p:blipFill>
          <a:blip r:embed="rId4"/>
          <a:stretch>
            <a:fillRect/>
          </a:stretch>
        </p:blipFill>
        <p:spPr>
          <a:xfrm>
            <a:off x="4025900" y="2489200"/>
            <a:ext cx="884238" cy="2865438"/>
          </a:xfrm>
          <a:prstGeom prst="rect">
            <a:avLst/>
          </a:prstGeom>
          <a:noFill/>
          <a:ln w="9525">
            <a:noFill/>
          </a:ln>
        </p:spPr>
      </p:pic>
      <p:pic>
        <p:nvPicPr>
          <p:cNvPr id="19464" name="Picture 275"/>
          <p:cNvPicPr>
            <a:picLocks noChangeAspect="1"/>
          </p:cNvPicPr>
          <p:nvPr/>
        </p:nvPicPr>
        <p:blipFill>
          <a:blip r:embed="rId3"/>
          <a:stretch>
            <a:fillRect/>
          </a:stretch>
        </p:blipFill>
        <p:spPr>
          <a:xfrm>
            <a:off x="3254375" y="2401888"/>
            <a:ext cx="884238" cy="2870200"/>
          </a:xfrm>
          <a:prstGeom prst="rect">
            <a:avLst/>
          </a:prstGeom>
          <a:noFill/>
          <a:ln w="9525">
            <a:noFill/>
          </a:ln>
        </p:spPr>
      </p:pic>
      <p:pic>
        <p:nvPicPr>
          <p:cNvPr id="19465" name="Picture 276"/>
          <p:cNvPicPr>
            <a:picLocks noChangeAspect="1"/>
          </p:cNvPicPr>
          <p:nvPr/>
        </p:nvPicPr>
        <p:blipFill>
          <a:blip r:embed="rId4"/>
          <a:stretch>
            <a:fillRect/>
          </a:stretch>
        </p:blipFill>
        <p:spPr>
          <a:xfrm>
            <a:off x="2533650" y="2489200"/>
            <a:ext cx="884238" cy="2865438"/>
          </a:xfrm>
          <a:prstGeom prst="rect">
            <a:avLst/>
          </a:prstGeom>
          <a:noFill/>
          <a:ln w="9525">
            <a:noFill/>
          </a:ln>
        </p:spPr>
      </p:pic>
      <p:pic>
        <p:nvPicPr>
          <p:cNvPr id="19466" name="Picture 277"/>
          <p:cNvPicPr>
            <a:picLocks noChangeAspect="1"/>
          </p:cNvPicPr>
          <p:nvPr/>
        </p:nvPicPr>
        <p:blipFill>
          <a:blip r:embed="rId3"/>
          <a:stretch>
            <a:fillRect/>
          </a:stretch>
        </p:blipFill>
        <p:spPr>
          <a:xfrm>
            <a:off x="1800225" y="2401888"/>
            <a:ext cx="884238" cy="2870200"/>
          </a:xfrm>
          <a:prstGeom prst="rect">
            <a:avLst/>
          </a:prstGeom>
          <a:noFill/>
          <a:ln w="9525">
            <a:noFill/>
          </a:ln>
        </p:spPr>
      </p:pic>
      <p:pic>
        <p:nvPicPr>
          <p:cNvPr id="19467" name="Picture 278"/>
          <p:cNvPicPr>
            <a:picLocks noChangeAspect="1"/>
          </p:cNvPicPr>
          <p:nvPr/>
        </p:nvPicPr>
        <p:blipFill>
          <a:blip r:embed="rId4"/>
          <a:srcRect b="76497"/>
          <a:stretch>
            <a:fillRect/>
          </a:stretch>
        </p:blipFill>
        <p:spPr>
          <a:xfrm>
            <a:off x="1130300" y="3573463"/>
            <a:ext cx="884238" cy="673100"/>
          </a:xfrm>
          <a:prstGeom prst="rect">
            <a:avLst/>
          </a:prstGeom>
          <a:noFill/>
          <a:ln w="9525">
            <a:noFill/>
          </a:ln>
        </p:spPr>
      </p:pic>
      <p:sp>
        <p:nvSpPr>
          <p:cNvPr id="2" name="correct 1"/>
          <p:cNvSpPr/>
          <p:nvPr/>
        </p:nvSpPr>
        <p:spPr>
          <a:xfrm>
            <a:off x="1290638" y="36337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c</a:t>
            </a:r>
          </a:p>
        </p:txBody>
      </p:sp>
      <p:sp>
        <p:nvSpPr>
          <p:cNvPr id="222" name="correct 1"/>
          <p:cNvSpPr/>
          <p:nvPr/>
        </p:nvSpPr>
        <p:spPr>
          <a:xfrm>
            <a:off x="1976438" y="39798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o</a:t>
            </a:r>
          </a:p>
        </p:txBody>
      </p:sp>
      <p:sp>
        <p:nvSpPr>
          <p:cNvPr id="223" name="Oval 222"/>
          <p:cNvSpPr/>
          <p:nvPr/>
        </p:nvSpPr>
        <p:spPr>
          <a:xfrm>
            <a:off x="1947863"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a</a:t>
            </a:r>
          </a:p>
        </p:txBody>
      </p:sp>
      <p:sp>
        <p:nvSpPr>
          <p:cNvPr id="224" name="Oval 223"/>
          <p:cNvSpPr/>
          <p:nvPr/>
        </p:nvSpPr>
        <p:spPr>
          <a:xfrm>
            <a:off x="1947863" y="25622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o</a:t>
            </a:r>
          </a:p>
        </p:txBody>
      </p:sp>
      <p:sp>
        <p:nvSpPr>
          <p:cNvPr id="225" name="Oval 224"/>
          <p:cNvSpPr/>
          <p:nvPr/>
        </p:nvSpPr>
        <p:spPr>
          <a:xfrm>
            <a:off x="1930400" y="46910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i</a:t>
            </a:r>
          </a:p>
        </p:txBody>
      </p:sp>
      <p:sp>
        <p:nvSpPr>
          <p:cNvPr id="227" name="correct 1"/>
          <p:cNvSpPr/>
          <p:nvPr/>
        </p:nvSpPr>
        <p:spPr>
          <a:xfrm>
            <a:off x="2692400" y="32305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m</a:t>
            </a:r>
          </a:p>
        </p:txBody>
      </p:sp>
      <p:sp>
        <p:nvSpPr>
          <p:cNvPr id="228" name="Oval 227"/>
          <p:cNvSpPr/>
          <p:nvPr/>
        </p:nvSpPr>
        <p:spPr>
          <a:xfrm>
            <a:off x="2717800" y="46815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n</a:t>
            </a:r>
          </a:p>
        </p:txBody>
      </p:sp>
      <p:sp>
        <p:nvSpPr>
          <p:cNvPr id="229" name="Oval 228"/>
          <p:cNvSpPr/>
          <p:nvPr/>
        </p:nvSpPr>
        <p:spPr>
          <a:xfrm>
            <a:off x="2682875"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y</a:t>
            </a:r>
          </a:p>
        </p:txBody>
      </p:sp>
      <p:sp>
        <p:nvSpPr>
          <p:cNvPr id="230" name="Oval 229"/>
          <p:cNvSpPr/>
          <p:nvPr/>
        </p:nvSpPr>
        <p:spPr>
          <a:xfrm>
            <a:off x="2698750" y="25495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e</a:t>
            </a:r>
          </a:p>
        </p:txBody>
      </p:sp>
      <p:sp>
        <p:nvSpPr>
          <p:cNvPr id="232" name="correct 1"/>
          <p:cNvSpPr/>
          <p:nvPr/>
        </p:nvSpPr>
        <p:spPr>
          <a:xfrm>
            <a:off x="3448050" y="39592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p</a:t>
            </a:r>
          </a:p>
        </p:txBody>
      </p:sp>
      <p:sp>
        <p:nvSpPr>
          <p:cNvPr id="233" name="Oval 232"/>
          <p:cNvSpPr/>
          <p:nvPr/>
        </p:nvSpPr>
        <p:spPr>
          <a:xfrm>
            <a:off x="3430588"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s</a:t>
            </a:r>
          </a:p>
        </p:txBody>
      </p:sp>
      <p:sp>
        <p:nvSpPr>
          <p:cNvPr id="234" name="Oval 233"/>
          <p:cNvSpPr/>
          <p:nvPr/>
        </p:nvSpPr>
        <p:spPr>
          <a:xfrm>
            <a:off x="3403600" y="25622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m</a:t>
            </a:r>
          </a:p>
        </p:txBody>
      </p:sp>
      <p:sp>
        <p:nvSpPr>
          <p:cNvPr id="235" name="Oval 234"/>
          <p:cNvSpPr/>
          <p:nvPr/>
        </p:nvSpPr>
        <p:spPr>
          <a:xfrm>
            <a:off x="3417888" y="46736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x</a:t>
            </a:r>
          </a:p>
        </p:txBody>
      </p:sp>
      <p:sp>
        <p:nvSpPr>
          <p:cNvPr id="237" name="correct 1"/>
          <p:cNvSpPr/>
          <p:nvPr/>
        </p:nvSpPr>
        <p:spPr>
          <a:xfrm>
            <a:off x="4183063"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o</a:t>
            </a:r>
          </a:p>
        </p:txBody>
      </p:sp>
      <p:sp>
        <p:nvSpPr>
          <p:cNvPr id="238" name="Oval 237"/>
          <p:cNvSpPr/>
          <p:nvPr/>
        </p:nvSpPr>
        <p:spPr>
          <a:xfrm>
            <a:off x="4213225" y="25527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u</a:t>
            </a:r>
          </a:p>
        </p:txBody>
      </p:sp>
      <p:sp>
        <p:nvSpPr>
          <p:cNvPr id="239" name="Oval 238"/>
          <p:cNvSpPr/>
          <p:nvPr/>
        </p:nvSpPr>
        <p:spPr>
          <a:xfrm>
            <a:off x="4176713"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e</a:t>
            </a:r>
          </a:p>
        </p:txBody>
      </p:sp>
      <p:sp>
        <p:nvSpPr>
          <p:cNvPr id="240" name="Oval 239"/>
          <p:cNvSpPr/>
          <p:nvPr/>
        </p:nvSpPr>
        <p:spPr>
          <a:xfrm>
            <a:off x="4187825" y="46736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c</a:t>
            </a:r>
          </a:p>
        </p:txBody>
      </p:sp>
      <p:sp>
        <p:nvSpPr>
          <p:cNvPr id="242" name="correct 1"/>
          <p:cNvSpPr/>
          <p:nvPr/>
        </p:nvSpPr>
        <p:spPr>
          <a:xfrm>
            <a:off x="4911725" y="47005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s</a:t>
            </a:r>
          </a:p>
        </p:txBody>
      </p:sp>
      <p:sp>
        <p:nvSpPr>
          <p:cNvPr id="243" name="Oval 242"/>
          <p:cNvSpPr/>
          <p:nvPr/>
        </p:nvSpPr>
        <p:spPr>
          <a:xfrm>
            <a:off x="4922838"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r</a:t>
            </a:r>
          </a:p>
        </p:txBody>
      </p:sp>
      <p:sp>
        <p:nvSpPr>
          <p:cNvPr id="244" name="Oval 243"/>
          <p:cNvSpPr/>
          <p:nvPr/>
        </p:nvSpPr>
        <p:spPr>
          <a:xfrm>
            <a:off x="4922838"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v</a:t>
            </a:r>
          </a:p>
        </p:txBody>
      </p:sp>
      <p:sp>
        <p:nvSpPr>
          <p:cNvPr id="245" name="Oval 244"/>
          <p:cNvSpPr/>
          <p:nvPr/>
        </p:nvSpPr>
        <p:spPr>
          <a:xfrm>
            <a:off x="4932363" y="25352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z</a:t>
            </a:r>
          </a:p>
        </p:txBody>
      </p:sp>
      <p:sp>
        <p:nvSpPr>
          <p:cNvPr id="247" name="correct 1"/>
          <p:cNvSpPr/>
          <p:nvPr/>
        </p:nvSpPr>
        <p:spPr>
          <a:xfrm>
            <a:off x="5729288" y="25495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u</a:t>
            </a:r>
          </a:p>
        </p:txBody>
      </p:sp>
      <p:sp>
        <p:nvSpPr>
          <p:cNvPr id="248" name="Oval 247"/>
          <p:cNvSpPr/>
          <p:nvPr/>
        </p:nvSpPr>
        <p:spPr>
          <a:xfrm>
            <a:off x="5708650"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l</a:t>
            </a:r>
          </a:p>
        </p:txBody>
      </p:sp>
      <p:sp>
        <p:nvSpPr>
          <p:cNvPr id="249" name="Oval 248"/>
          <p:cNvSpPr/>
          <p:nvPr/>
        </p:nvSpPr>
        <p:spPr>
          <a:xfrm>
            <a:off x="5708650"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o</a:t>
            </a:r>
          </a:p>
        </p:txBody>
      </p:sp>
      <p:sp>
        <p:nvSpPr>
          <p:cNvPr id="250" name="Oval 249"/>
          <p:cNvSpPr/>
          <p:nvPr/>
        </p:nvSpPr>
        <p:spPr>
          <a:xfrm>
            <a:off x="5715000" y="46736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y</a:t>
            </a:r>
          </a:p>
        </p:txBody>
      </p:sp>
      <p:sp>
        <p:nvSpPr>
          <p:cNvPr id="252" name="correct 1"/>
          <p:cNvSpPr/>
          <p:nvPr/>
        </p:nvSpPr>
        <p:spPr>
          <a:xfrm>
            <a:off x="6457950" y="46736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r</a:t>
            </a:r>
          </a:p>
        </p:txBody>
      </p:sp>
      <p:sp>
        <p:nvSpPr>
          <p:cNvPr id="253" name="Oval 252"/>
          <p:cNvSpPr/>
          <p:nvPr/>
        </p:nvSpPr>
        <p:spPr>
          <a:xfrm>
            <a:off x="6454775" y="25511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z</a:t>
            </a:r>
          </a:p>
        </p:txBody>
      </p:sp>
      <p:sp>
        <p:nvSpPr>
          <p:cNvPr id="254" name="Oval 253"/>
          <p:cNvSpPr/>
          <p:nvPr/>
        </p:nvSpPr>
        <p:spPr>
          <a:xfrm>
            <a:off x="6454775"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a</a:t>
            </a:r>
          </a:p>
        </p:txBody>
      </p:sp>
      <p:sp>
        <p:nvSpPr>
          <p:cNvPr id="255" name="Oval 254"/>
          <p:cNvSpPr/>
          <p:nvPr/>
        </p:nvSpPr>
        <p:spPr>
          <a:xfrm>
            <a:off x="6503988" y="32670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h</a:t>
            </a:r>
          </a:p>
        </p:txBody>
      </p:sp>
      <p:sp>
        <p:nvSpPr>
          <p:cNvPr id="262" name="correct last"/>
          <p:cNvSpPr/>
          <p:nvPr/>
        </p:nvSpPr>
        <p:spPr>
          <a:xfrm>
            <a:off x="7219950" y="25495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e</a:t>
            </a:r>
          </a:p>
        </p:txBody>
      </p:sp>
      <p:sp>
        <p:nvSpPr>
          <p:cNvPr id="263" name="Oval 262"/>
          <p:cNvSpPr/>
          <p:nvPr/>
        </p:nvSpPr>
        <p:spPr>
          <a:xfrm>
            <a:off x="7237413"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n</a:t>
            </a:r>
          </a:p>
        </p:txBody>
      </p:sp>
      <p:sp>
        <p:nvSpPr>
          <p:cNvPr id="264" name="Oval 263"/>
          <p:cNvSpPr/>
          <p:nvPr/>
        </p:nvSpPr>
        <p:spPr>
          <a:xfrm>
            <a:off x="7237413"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u</a:t>
            </a:r>
          </a:p>
        </p:txBody>
      </p:sp>
      <p:sp>
        <p:nvSpPr>
          <p:cNvPr id="265" name="Oval 264"/>
          <p:cNvSpPr/>
          <p:nvPr/>
        </p:nvSpPr>
        <p:spPr>
          <a:xfrm>
            <a:off x="7237413" y="47005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z</a:t>
            </a:r>
          </a:p>
        </p:txBody>
      </p:sp>
      <p:sp>
        <p:nvSpPr>
          <p:cNvPr id="19501" name="Rectangle 53"/>
          <p:cNvSpPr/>
          <p:nvPr/>
        </p:nvSpPr>
        <p:spPr>
          <a:xfrm>
            <a:off x="635000" y="844550"/>
            <a:ext cx="6169025" cy="4000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sz="2000" b="1" dirty="0">
                <a:solidFill>
                  <a:schemeClr val="tx1"/>
                </a:solidFill>
              </a:rPr>
              <a:t>Clue: </a:t>
            </a:r>
            <a:r>
              <a:rPr lang="en-GB" altLang="en-US" sz="2000" dirty="0">
                <a:solidFill>
                  <a:schemeClr val="tx1"/>
                </a:solidFill>
              </a:rPr>
              <a:t>a feeling of calm and quiet.</a:t>
            </a:r>
          </a:p>
        </p:txBody>
      </p:sp>
      <p:sp>
        <p:nvSpPr>
          <p:cNvPr id="210" name="Rectangle 1"/>
          <p:cNvSpPr/>
          <p:nvPr/>
        </p:nvSpPr>
        <p:spPr>
          <a:xfrm>
            <a:off x="587375" y="1470025"/>
            <a:ext cx="7983538" cy="4824413"/>
          </a:xfrm>
          <a:prstGeom prst="rect">
            <a:avLst/>
          </a:prstGeom>
          <a:solidFill>
            <a:srgbClr val="EB8634"/>
          </a:solidFill>
          <a:ln w="9525">
            <a:noFill/>
          </a:ln>
        </p:spPr>
        <p:txBody>
          <a:bodyPr tIns="90000"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3600" b="1" dirty="0">
                <a:solidFill>
                  <a:srgbClr val="FFFFFF"/>
                </a:solidFill>
              </a:rPr>
              <a:t>Incorrect Letter! </a:t>
            </a:r>
          </a:p>
          <a:p>
            <a:pPr marL="0" lvl="0" indent="0" algn="ctr" eaLnBrk="1" hangingPunct="1">
              <a:lnSpc>
                <a:spcPct val="100000"/>
              </a:lnSpc>
              <a:spcBef>
                <a:spcPct val="0"/>
              </a:spcBef>
              <a:buFontTx/>
              <a:buNone/>
            </a:pPr>
            <a:r>
              <a:rPr lang="en-GB" altLang="en-US" sz="2400" dirty="0">
                <a:solidFill>
                  <a:srgbClr val="FFFFFF"/>
                </a:solidFill>
              </a:rPr>
              <a:t>Please wait five seconds</a:t>
            </a:r>
          </a:p>
        </p:txBody>
      </p:sp>
      <p:sp>
        <p:nvSpPr>
          <p:cNvPr id="207" name="Start"/>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Start</a:t>
            </a:r>
          </a:p>
        </p:txBody>
      </p:sp>
      <p:sp>
        <p:nvSpPr>
          <p:cNvPr id="208" name="Start"/>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09" name="6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11" name="59"/>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0:59</a:t>
            </a:r>
          </a:p>
        </p:txBody>
      </p:sp>
      <p:sp>
        <p:nvSpPr>
          <p:cNvPr id="212" name="58"/>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0:58</a:t>
            </a:r>
          </a:p>
        </p:txBody>
      </p:sp>
      <p:sp>
        <p:nvSpPr>
          <p:cNvPr id="213" name="57"/>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0:57</a:t>
            </a:r>
          </a:p>
        </p:txBody>
      </p:sp>
      <p:sp>
        <p:nvSpPr>
          <p:cNvPr id="214" name="56"/>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0:56</a:t>
            </a:r>
          </a:p>
        </p:txBody>
      </p:sp>
      <p:sp>
        <p:nvSpPr>
          <p:cNvPr id="215" name="55"/>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0:55</a:t>
            </a:r>
          </a:p>
        </p:txBody>
      </p:sp>
      <p:sp>
        <p:nvSpPr>
          <p:cNvPr id="216" name="54"/>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0:54</a:t>
            </a:r>
          </a:p>
        </p:txBody>
      </p:sp>
      <p:sp>
        <p:nvSpPr>
          <p:cNvPr id="217" name="53"/>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0:53</a:t>
            </a:r>
          </a:p>
        </p:txBody>
      </p:sp>
      <p:sp>
        <p:nvSpPr>
          <p:cNvPr id="221" name="52"/>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0:52</a:t>
            </a:r>
          </a:p>
        </p:txBody>
      </p:sp>
      <p:sp>
        <p:nvSpPr>
          <p:cNvPr id="226" name="51"/>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0:51</a:t>
            </a:r>
          </a:p>
        </p:txBody>
      </p:sp>
      <p:sp>
        <p:nvSpPr>
          <p:cNvPr id="231" name="5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0:50</a:t>
            </a:r>
          </a:p>
        </p:txBody>
      </p:sp>
      <p:sp>
        <p:nvSpPr>
          <p:cNvPr id="236" name="49"/>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0:49</a:t>
            </a:r>
          </a:p>
        </p:txBody>
      </p:sp>
      <p:sp>
        <p:nvSpPr>
          <p:cNvPr id="241" name="48"/>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0:48</a:t>
            </a:r>
          </a:p>
        </p:txBody>
      </p:sp>
      <p:sp>
        <p:nvSpPr>
          <p:cNvPr id="246" name="47"/>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0:47</a:t>
            </a:r>
          </a:p>
        </p:txBody>
      </p:sp>
      <p:sp>
        <p:nvSpPr>
          <p:cNvPr id="251" name="46"/>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0:46</a:t>
            </a:r>
          </a:p>
        </p:txBody>
      </p:sp>
      <p:sp>
        <p:nvSpPr>
          <p:cNvPr id="256" name="45"/>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0:45</a:t>
            </a:r>
          </a:p>
        </p:txBody>
      </p:sp>
      <p:sp>
        <p:nvSpPr>
          <p:cNvPr id="261" name="44"/>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0:44</a:t>
            </a:r>
          </a:p>
        </p:txBody>
      </p:sp>
      <p:sp>
        <p:nvSpPr>
          <p:cNvPr id="266" name="43"/>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0:43</a:t>
            </a:r>
          </a:p>
        </p:txBody>
      </p:sp>
      <p:sp>
        <p:nvSpPr>
          <p:cNvPr id="267" name="42"/>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0:42</a:t>
            </a:r>
          </a:p>
        </p:txBody>
      </p:sp>
      <p:sp>
        <p:nvSpPr>
          <p:cNvPr id="268" name="41"/>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0:41</a:t>
            </a:r>
          </a:p>
        </p:txBody>
      </p:sp>
      <p:sp>
        <p:nvSpPr>
          <p:cNvPr id="269"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0:40</a:t>
            </a:r>
          </a:p>
        </p:txBody>
      </p:sp>
      <p:sp>
        <p:nvSpPr>
          <p:cNvPr id="270"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0:39</a:t>
            </a:r>
          </a:p>
        </p:txBody>
      </p:sp>
      <p:sp>
        <p:nvSpPr>
          <p:cNvPr id="271"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0:38</a:t>
            </a:r>
          </a:p>
        </p:txBody>
      </p:sp>
      <p:sp>
        <p:nvSpPr>
          <p:cNvPr id="272"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0:37</a:t>
            </a:r>
          </a:p>
        </p:txBody>
      </p:sp>
      <p:sp>
        <p:nvSpPr>
          <p:cNvPr id="273"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0:36</a:t>
            </a:r>
          </a:p>
        </p:txBody>
      </p:sp>
      <p:sp>
        <p:nvSpPr>
          <p:cNvPr id="274"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0:35</a:t>
            </a:r>
          </a:p>
        </p:txBody>
      </p:sp>
      <p:sp>
        <p:nvSpPr>
          <p:cNvPr id="275"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0:34</a:t>
            </a:r>
          </a:p>
        </p:txBody>
      </p:sp>
      <p:sp>
        <p:nvSpPr>
          <p:cNvPr id="276"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0:33</a:t>
            </a:r>
          </a:p>
        </p:txBody>
      </p:sp>
      <p:sp>
        <p:nvSpPr>
          <p:cNvPr id="277"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0:32</a:t>
            </a:r>
          </a:p>
        </p:txBody>
      </p:sp>
      <p:sp>
        <p:nvSpPr>
          <p:cNvPr id="278"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0:31</a:t>
            </a:r>
          </a:p>
        </p:txBody>
      </p:sp>
      <p:sp>
        <p:nvSpPr>
          <p:cNvPr id="279"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0:30</a:t>
            </a:r>
          </a:p>
        </p:txBody>
      </p:sp>
      <p:sp>
        <p:nvSpPr>
          <p:cNvPr id="280"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0:29</a:t>
            </a:r>
          </a:p>
        </p:txBody>
      </p:sp>
      <p:sp>
        <p:nvSpPr>
          <p:cNvPr id="281"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0:28</a:t>
            </a:r>
          </a:p>
        </p:txBody>
      </p:sp>
      <p:sp>
        <p:nvSpPr>
          <p:cNvPr id="282"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0:27</a:t>
            </a:r>
          </a:p>
        </p:txBody>
      </p:sp>
      <p:sp>
        <p:nvSpPr>
          <p:cNvPr id="283"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0:26</a:t>
            </a:r>
          </a:p>
        </p:txBody>
      </p:sp>
      <p:sp>
        <p:nvSpPr>
          <p:cNvPr id="284"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0:25</a:t>
            </a:r>
          </a:p>
        </p:txBody>
      </p:sp>
      <p:sp>
        <p:nvSpPr>
          <p:cNvPr id="285"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0:24</a:t>
            </a:r>
          </a:p>
        </p:txBody>
      </p:sp>
      <p:sp>
        <p:nvSpPr>
          <p:cNvPr id="286"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0:23</a:t>
            </a:r>
          </a:p>
        </p:txBody>
      </p:sp>
      <p:sp>
        <p:nvSpPr>
          <p:cNvPr id="287"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0:22</a:t>
            </a:r>
          </a:p>
        </p:txBody>
      </p:sp>
      <p:sp>
        <p:nvSpPr>
          <p:cNvPr id="288"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0:21</a:t>
            </a:r>
          </a:p>
        </p:txBody>
      </p:sp>
      <p:sp>
        <p:nvSpPr>
          <p:cNvPr id="289"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0:20</a:t>
            </a:r>
          </a:p>
        </p:txBody>
      </p:sp>
      <p:sp>
        <p:nvSpPr>
          <p:cNvPr id="290"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0:19</a:t>
            </a:r>
          </a:p>
        </p:txBody>
      </p:sp>
      <p:sp>
        <p:nvSpPr>
          <p:cNvPr id="291"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0:18</a:t>
            </a:r>
          </a:p>
        </p:txBody>
      </p:sp>
      <p:sp>
        <p:nvSpPr>
          <p:cNvPr id="292"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0:17</a:t>
            </a:r>
          </a:p>
        </p:txBody>
      </p:sp>
      <p:sp>
        <p:nvSpPr>
          <p:cNvPr id="293"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0:16</a:t>
            </a:r>
          </a:p>
        </p:txBody>
      </p:sp>
      <p:sp>
        <p:nvSpPr>
          <p:cNvPr id="294"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0:15</a:t>
            </a:r>
          </a:p>
        </p:txBody>
      </p:sp>
      <p:sp>
        <p:nvSpPr>
          <p:cNvPr id="295"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0:14</a:t>
            </a:r>
          </a:p>
        </p:txBody>
      </p:sp>
      <p:sp>
        <p:nvSpPr>
          <p:cNvPr id="296"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0:13</a:t>
            </a:r>
          </a:p>
        </p:txBody>
      </p:sp>
      <p:sp>
        <p:nvSpPr>
          <p:cNvPr id="297"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0:12</a:t>
            </a:r>
          </a:p>
        </p:txBody>
      </p:sp>
      <p:sp>
        <p:nvSpPr>
          <p:cNvPr id="298"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0:11</a:t>
            </a:r>
          </a:p>
        </p:txBody>
      </p:sp>
      <p:sp>
        <p:nvSpPr>
          <p:cNvPr id="299"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0:10</a:t>
            </a:r>
          </a:p>
        </p:txBody>
      </p:sp>
      <p:sp>
        <p:nvSpPr>
          <p:cNvPr id="300"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0:09</a:t>
            </a:r>
          </a:p>
        </p:txBody>
      </p:sp>
      <p:sp>
        <p:nvSpPr>
          <p:cNvPr id="301"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0:08</a:t>
            </a:r>
          </a:p>
        </p:txBody>
      </p:sp>
      <p:sp>
        <p:nvSpPr>
          <p:cNvPr id="302"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0:07</a:t>
            </a:r>
          </a:p>
        </p:txBody>
      </p:sp>
      <p:sp>
        <p:nvSpPr>
          <p:cNvPr id="303"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0:06</a:t>
            </a:r>
          </a:p>
        </p:txBody>
      </p:sp>
      <p:sp>
        <p:nvSpPr>
          <p:cNvPr id="304"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0:05</a:t>
            </a:r>
          </a:p>
        </p:txBody>
      </p:sp>
      <p:sp>
        <p:nvSpPr>
          <p:cNvPr id="305"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0:04</a:t>
            </a:r>
          </a:p>
        </p:txBody>
      </p:sp>
      <p:sp>
        <p:nvSpPr>
          <p:cNvPr id="306"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0:03</a:t>
            </a:r>
          </a:p>
        </p:txBody>
      </p:sp>
      <p:sp>
        <p:nvSpPr>
          <p:cNvPr id="307"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0:02</a:t>
            </a:r>
          </a:p>
        </p:txBody>
      </p:sp>
      <p:sp>
        <p:nvSpPr>
          <p:cNvPr id="308"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0:01</a:t>
            </a:r>
          </a:p>
        </p:txBody>
      </p:sp>
      <p:sp>
        <p:nvSpPr>
          <p:cNvPr id="309" name="Times Up!"/>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Time’s up!</a:t>
            </a:r>
          </a:p>
        </p:txBody>
      </p:sp>
      <p:grpSp>
        <p:nvGrpSpPr>
          <p:cNvPr id="310" name="Group 309"/>
          <p:cNvGrpSpPr/>
          <p:nvPr/>
        </p:nvGrpSpPr>
        <p:grpSpPr>
          <a:xfrm>
            <a:off x="600075" y="642938"/>
            <a:ext cx="7991475" cy="5668962"/>
            <a:chOff x="-8217650" y="2925933"/>
            <a:chExt cx="7992214" cy="5669282"/>
          </a:xfrm>
        </p:grpSpPr>
        <p:grpSp>
          <p:nvGrpSpPr>
            <p:cNvPr id="19578" name="Group 310"/>
            <p:cNvGrpSpPr/>
            <p:nvPr/>
          </p:nvGrpSpPr>
          <p:grpSpPr>
            <a:xfrm>
              <a:off x="-8217650" y="2925933"/>
              <a:ext cx="7992214" cy="5669282"/>
              <a:chOff x="-8143674" y="-1681210"/>
              <a:chExt cx="7935064" cy="5669282"/>
            </a:xfrm>
          </p:grpSpPr>
          <p:sp>
            <p:nvSpPr>
              <p:cNvPr id="313" name="Rectangle 312"/>
              <p:cNvSpPr/>
              <p:nvPr/>
            </p:nvSpPr>
            <p:spPr>
              <a:xfrm>
                <a:off x="-8143674" y="-1681210"/>
                <a:ext cx="7935064" cy="56692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9581" name="TextBox 4"/>
              <p:cNvSpPr txBox="1"/>
              <p:nvPr/>
            </p:nvSpPr>
            <p:spPr>
              <a:xfrm>
                <a:off x="-7846707" y="-1365386"/>
                <a:ext cx="4153048" cy="136960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spcAft>
                    <a:spcPts val="600"/>
                  </a:spcAft>
                  <a:buFontTx/>
                  <a:buNone/>
                </a:pPr>
                <a:r>
                  <a:rPr lang="en-GB" altLang="en-US" dirty="0">
                    <a:solidFill>
                      <a:schemeClr val="tx1"/>
                    </a:solidFill>
                    <a:latin typeface="Twinkl SemiBold" pitchFamily="2" charset="0"/>
                  </a:rPr>
                  <a:t>Sorry! You have run out of time and Mr Whoops has slipped and fallen into the rapids!</a:t>
                </a:r>
              </a:p>
              <a:p>
                <a:pPr marL="0" lvl="0" indent="0" algn="ctr" eaLnBrk="1" hangingPunct="1">
                  <a:lnSpc>
                    <a:spcPct val="100000"/>
                  </a:lnSpc>
                  <a:spcBef>
                    <a:spcPct val="0"/>
                  </a:spcBef>
                  <a:spcAft>
                    <a:spcPts val="600"/>
                  </a:spcAft>
                  <a:buFontTx/>
                  <a:buNone/>
                </a:pPr>
                <a:r>
                  <a:rPr lang="en-GB" altLang="en-US" sz="2400" dirty="0">
                    <a:solidFill>
                      <a:schemeClr val="tx1"/>
                    </a:solidFill>
                    <a:latin typeface="Twinkl SemiBold" pitchFamily="2" charset="0"/>
                  </a:rPr>
                  <a:t>The word was </a:t>
                </a:r>
                <a:r>
                  <a:rPr lang="en-GB" altLang="en-US" sz="2400" dirty="0">
                    <a:solidFill>
                      <a:schemeClr val="tx1"/>
                    </a:solidFill>
                    <a:latin typeface="Twinkl ExtraBold" pitchFamily="2" charset="0"/>
                  </a:rPr>
                  <a:t>composure</a:t>
                </a:r>
                <a:r>
                  <a:rPr lang="en-GB" altLang="en-US" sz="2400" dirty="0">
                    <a:solidFill>
                      <a:schemeClr val="tx1"/>
                    </a:solidFill>
                    <a:latin typeface="Twinkl SemiBold" pitchFamily="2" charset="0"/>
                  </a:rPr>
                  <a:t>!</a:t>
                </a:r>
              </a:p>
            </p:txBody>
          </p:sp>
          <p:pic>
            <p:nvPicPr>
              <p:cNvPr id="19582" name="Picture 314"/>
              <p:cNvPicPr>
                <a:picLocks noChangeAspect="1"/>
              </p:cNvPicPr>
              <p:nvPr/>
            </p:nvPicPr>
            <p:blipFill>
              <a:blip r:embed="rId5"/>
              <a:srcRect b="5646"/>
              <a:stretch>
                <a:fillRect/>
              </a:stretch>
            </p:blipFill>
            <p:spPr>
              <a:xfrm>
                <a:off x="-8143674" y="125702"/>
                <a:ext cx="7935064" cy="3862369"/>
              </a:xfrm>
              <a:prstGeom prst="rect">
                <a:avLst/>
              </a:prstGeom>
              <a:noFill/>
              <a:ln w="9525">
                <a:noFill/>
              </a:ln>
            </p:spPr>
          </p:pic>
        </p:grpSp>
        <p:sp>
          <p:nvSpPr>
            <p:cNvPr id="312" name="Rounded Rectangle 311">
              <a:hlinkClick r:id="" action="ppaction://noaction"/>
            </p:cNvPr>
            <p:cNvSpPr/>
            <p:nvPr/>
          </p:nvSpPr>
          <p:spPr>
            <a:xfrm>
              <a:off x="-3327698" y="3392684"/>
              <a:ext cx="2656134" cy="830309"/>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grpSp>
        <p:nvGrpSpPr>
          <p:cNvPr id="3" name="Group 2"/>
          <p:cNvGrpSpPr/>
          <p:nvPr/>
        </p:nvGrpSpPr>
        <p:grpSpPr>
          <a:xfrm>
            <a:off x="590550" y="641350"/>
            <a:ext cx="8001000" cy="5672138"/>
            <a:chOff x="-8122602" y="4118345"/>
            <a:chExt cx="7935064" cy="5672857"/>
          </a:xfrm>
        </p:grpSpPr>
        <p:grpSp>
          <p:nvGrpSpPr>
            <p:cNvPr id="19569" name="Group 59"/>
            <p:cNvGrpSpPr/>
            <p:nvPr/>
          </p:nvGrpSpPr>
          <p:grpSpPr>
            <a:xfrm>
              <a:off x="-8122602" y="4118345"/>
              <a:ext cx="7935064" cy="5672857"/>
              <a:chOff x="596900" y="600892"/>
              <a:chExt cx="7935064" cy="5672857"/>
            </a:xfrm>
          </p:grpSpPr>
          <p:sp>
            <p:nvSpPr>
              <p:cNvPr id="61" name="Rectangle 60"/>
              <p:cNvSpPr/>
              <p:nvPr/>
            </p:nvSpPr>
            <p:spPr>
              <a:xfrm>
                <a:off x="596900" y="600892"/>
                <a:ext cx="7935064" cy="5669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9572" name="TextBox 4"/>
              <p:cNvSpPr txBox="1"/>
              <p:nvPr/>
            </p:nvSpPr>
            <p:spPr>
              <a:xfrm>
                <a:off x="881379" y="1040337"/>
                <a:ext cx="413831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dirty="0">
                    <a:solidFill>
                      <a:schemeClr val="tx1"/>
                    </a:solidFill>
                    <a:latin typeface="Twinkl SemiBold" pitchFamily="2" charset="0"/>
                  </a:rPr>
                  <a:t>Congratulations, you spelt the word correctly and helped Mr Whoops cross to the other side of the river safely!</a:t>
                </a:r>
              </a:p>
            </p:txBody>
          </p:sp>
          <p:sp>
            <p:nvSpPr>
              <p:cNvPr id="19573" name="TextBox 4"/>
              <p:cNvSpPr txBox="1"/>
              <p:nvPr/>
            </p:nvSpPr>
            <p:spPr>
              <a:xfrm>
                <a:off x="1060691" y="2519456"/>
                <a:ext cx="4260169" cy="110799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6600" dirty="0">
                    <a:solidFill>
                      <a:schemeClr val="tx1"/>
                    </a:solidFill>
                    <a:latin typeface="Twinkl SemiBold" pitchFamily="2" charset="0"/>
                  </a:rPr>
                  <a:t>composure</a:t>
                </a:r>
              </a:p>
            </p:txBody>
          </p:sp>
          <p:pic>
            <p:nvPicPr>
              <p:cNvPr id="19574" name="Picture 63"/>
              <p:cNvPicPr>
                <a:picLocks noChangeAspect="1"/>
              </p:cNvPicPr>
              <p:nvPr/>
            </p:nvPicPr>
            <p:blipFill>
              <a:blip r:embed="rId6"/>
              <a:srcRect b="17351"/>
              <a:stretch>
                <a:fillRect/>
              </a:stretch>
            </p:blipFill>
            <p:spPr>
              <a:xfrm flipH="1">
                <a:off x="3749505" y="5698983"/>
                <a:ext cx="1327334" cy="566057"/>
              </a:xfrm>
              <a:prstGeom prst="rect">
                <a:avLst/>
              </a:prstGeom>
              <a:noFill/>
              <a:ln w="9525">
                <a:noFill/>
              </a:ln>
            </p:spPr>
          </p:pic>
          <p:pic>
            <p:nvPicPr>
              <p:cNvPr id="19575" name="Picture 64"/>
              <p:cNvPicPr>
                <a:picLocks noChangeAspect="1"/>
              </p:cNvPicPr>
              <p:nvPr/>
            </p:nvPicPr>
            <p:blipFill>
              <a:blip r:embed="rId7"/>
              <a:srcRect b="33434"/>
              <a:stretch>
                <a:fillRect/>
              </a:stretch>
            </p:blipFill>
            <p:spPr>
              <a:xfrm>
                <a:off x="3884023" y="3355924"/>
                <a:ext cx="3936275" cy="2914250"/>
              </a:xfrm>
              <a:prstGeom prst="rect">
                <a:avLst/>
              </a:prstGeom>
              <a:noFill/>
              <a:ln w="9525">
                <a:noFill/>
              </a:ln>
            </p:spPr>
          </p:pic>
          <p:pic>
            <p:nvPicPr>
              <p:cNvPr id="19576" name="Picture 65"/>
              <p:cNvPicPr>
                <a:picLocks noChangeAspect="1"/>
              </p:cNvPicPr>
              <p:nvPr/>
            </p:nvPicPr>
            <p:blipFill>
              <a:blip r:embed="rId6"/>
              <a:srcRect b="17351"/>
              <a:stretch>
                <a:fillRect/>
              </a:stretch>
            </p:blipFill>
            <p:spPr>
              <a:xfrm>
                <a:off x="762465" y="5698983"/>
                <a:ext cx="1327334" cy="566057"/>
              </a:xfrm>
              <a:prstGeom prst="rect">
                <a:avLst/>
              </a:prstGeom>
              <a:noFill/>
              <a:ln w="9525">
                <a:noFill/>
              </a:ln>
            </p:spPr>
          </p:pic>
          <p:pic>
            <p:nvPicPr>
              <p:cNvPr id="19577" name="Picture 66"/>
              <p:cNvPicPr>
                <a:picLocks noChangeAspect="1"/>
              </p:cNvPicPr>
              <p:nvPr/>
            </p:nvPicPr>
            <p:blipFill>
              <a:blip r:embed="rId6"/>
              <a:srcRect b="17351"/>
              <a:stretch>
                <a:fillRect/>
              </a:stretch>
            </p:blipFill>
            <p:spPr>
              <a:xfrm flipH="1">
                <a:off x="2797861" y="5707692"/>
                <a:ext cx="1327334" cy="566057"/>
              </a:xfrm>
              <a:prstGeom prst="rect">
                <a:avLst/>
              </a:prstGeom>
              <a:noFill/>
              <a:ln w="9525">
                <a:noFill/>
              </a:ln>
            </p:spPr>
          </p:pic>
        </p:grpSp>
        <p:sp>
          <p:nvSpPr>
            <p:cNvPr id="68" name="Rounded Rectangle 67"/>
            <p:cNvSpPr/>
            <p:nvPr/>
          </p:nvSpPr>
          <p:spPr>
            <a:xfrm>
              <a:off x="-3399350" y="4604182"/>
              <a:ext cx="2656043" cy="830368"/>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sp>
        <p:nvSpPr>
          <p:cNvPr id="126" name="Action Button: Custom 125">
            <a:hlinkClick r:id="" action="ppaction://hlinkshowjump?jump=nextslide" highlightClick="1"/>
          </p:cNvPr>
          <p:cNvSpPr/>
          <p:nvPr/>
        </p:nvSpPr>
        <p:spPr>
          <a:xfrm>
            <a:off x="5341938" y="1131888"/>
            <a:ext cx="2689225" cy="8318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3"/>
                                        </p:tgtEl>
                                      </p:cBhvr>
                                    </p:animEffect>
                                    <p:set>
                                      <p:cBhvr>
                                        <p:cTn id="7" dur="1" fill="hold">
                                          <p:stCondLst>
                                            <p:cond delay="499"/>
                                          </p:stCondLst>
                                        </p:cTn>
                                        <p:tgtEl>
                                          <p:spTgt spid="2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4"/>
                                        </p:tgtEl>
                                      </p:cBhvr>
                                    </p:animEffect>
                                    <p:set>
                                      <p:cBhvr>
                                        <p:cTn id="10" dur="1" fill="hold">
                                          <p:stCondLst>
                                            <p:cond delay="499"/>
                                          </p:stCondLst>
                                        </p:cTn>
                                        <p:tgtEl>
                                          <p:spTgt spid="2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5"/>
                                        </p:tgtEl>
                                      </p:cBhvr>
                                    </p:animEffect>
                                    <p:set>
                                      <p:cBhvr>
                                        <p:cTn id="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14" restart="whenNotActive" fill="hold" evtFilter="cancelBubble" nodeType="interactiveSeq">
                <p:stCondLst>
                  <p:cond evt="onClick" delay="0">
                    <p:tgtEl>
                      <p:spTgt spid="2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8"/>
                                        </p:tgtEl>
                                      </p:cBhvr>
                                    </p:animEffect>
                                    <p:set>
                                      <p:cBhvr>
                                        <p:cTn id="19" dur="1" fill="hold">
                                          <p:stCondLst>
                                            <p:cond delay="499"/>
                                          </p:stCondLst>
                                        </p:cTn>
                                        <p:tgtEl>
                                          <p:spTgt spid="2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9"/>
                                        </p:tgtEl>
                                      </p:cBhvr>
                                    </p:animEffect>
                                    <p:set>
                                      <p:cBhvr>
                                        <p:cTn id="22" dur="1" fill="hold">
                                          <p:stCondLst>
                                            <p:cond delay="499"/>
                                          </p:stCondLst>
                                        </p:cTn>
                                        <p:tgtEl>
                                          <p:spTgt spid="2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30"/>
                                        </p:tgtEl>
                                      </p:cBhvr>
                                    </p:animEffect>
                                    <p:set>
                                      <p:cBhvr>
                                        <p:cTn id="25"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26" restart="whenNotActive" fill="hold" evtFilter="cancelBubble" nodeType="interactiveSeq">
                <p:stCondLst>
                  <p:cond evt="onClick" delay="0">
                    <p:tgtEl>
                      <p:spTgt spid="2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3"/>
                                        </p:tgtEl>
                                      </p:cBhvr>
                                    </p:animEffect>
                                    <p:set>
                                      <p:cBhvr>
                                        <p:cTn id="31" dur="1" fill="hold">
                                          <p:stCondLst>
                                            <p:cond delay="499"/>
                                          </p:stCondLst>
                                        </p:cTn>
                                        <p:tgtEl>
                                          <p:spTgt spid="2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4"/>
                                        </p:tgtEl>
                                      </p:cBhvr>
                                    </p:animEffect>
                                    <p:set>
                                      <p:cBhvr>
                                        <p:cTn id="34" dur="1" fill="hold">
                                          <p:stCondLst>
                                            <p:cond delay="499"/>
                                          </p:stCondLst>
                                        </p:cTn>
                                        <p:tgtEl>
                                          <p:spTgt spid="2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5"/>
                                        </p:tgtEl>
                                      </p:cBhvr>
                                    </p:animEffect>
                                    <p:set>
                                      <p:cBhvr>
                                        <p:cTn id="37"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8" restart="whenNotActive" fill="hold" evtFilter="cancelBubble" nodeType="interactiveSeq">
                <p:stCondLst>
                  <p:cond evt="onClick" delay="0">
                    <p:tgtEl>
                      <p:spTgt spid="2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38"/>
                                        </p:tgtEl>
                                      </p:cBhvr>
                                    </p:animEffect>
                                    <p:set>
                                      <p:cBhvr>
                                        <p:cTn id="43" dur="1" fill="hold">
                                          <p:stCondLst>
                                            <p:cond delay="499"/>
                                          </p:stCondLst>
                                        </p:cTn>
                                        <p:tgtEl>
                                          <p:spTgt spid="23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9"/>
                                        </p:tgtEl>
                                      </p:cBhvr>
                                    </p:animEffect>
                                    <p:set>
                                      <p:cBhvr>
                                        <p:cTn id="46" dur="1" fill="hold">
                                          <p:stCondLst>
                                            <p:cond delay="499"/>
                                          </p:stCondLst>
                                        </p:cTn>
                                        <p:tgtEl>
                                          <p:spTgt spid="23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40"/>
                                        </p:tgtEl>
                                      </p:cBhvr>
                                    </p:animEffect>
                                    <p:set>
                                      <p:cBhvr>
                                        <p:cTn id="49"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50" restart="whenNotActive" fill="hold" evtFilter="cancelBubble" nodeType="interactiveSeq">
                <p:stCondLst>
                  <p:cond evt="onClick" delay="0">
                    <p:tgtEl>
                      <p:spTgt spid="2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3"/>
                                        </p:tgtEl>
                                      </p:cBhvr>
                                    </p:animEffect>
                                    <p:set>
                                      <p:cBhvr>
                                        <p:cTn id="55" dur="1" fill="hold">
                                          <p:stCondLst>
                                            <p:cond delay="499"/>
                                          </p:stCondLst>
                                        </p:cTn>
                                        <p:tgtEl>
                                          <p:spTgt spid="24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4"/>
                                        </p:tgtEl>
                                      </p:cBhvr>
                                    </p:animEffect>
                                    <p:set>
                                      <p:cBhvr>
                                        <p:cTn id="58" dur="1" fill="hold">
                                          <p:stCondLst>
                                            <p:cond delay="499"/>
                                          </p:stCondLst>
                                        </p:cTn>
                                        <p:tgtEl>
                                          <p:spTgt spid="24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62" restart="whenNotActive" fill="hold" evtFilter="cancelBubble" nodeType="interactiveSeq">
                <p:stCondLst>
                  <p:cond evt="onClick" delay="0">
                    <p:tgtEl>
                      <p:spTgt spid="2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48"/>
                                        </p:tgtEl>
                                      </p:cBhvr>
                                    </p:animEffect>
                                    <p:set>
                                      <p:cBhvr>
                                        <p:cTn id="67" dur="1" fill="hold">
                                          <p:stCondLst>
                                            <p:cond delay="499"/>
                                          </p:stCondLst>
                                        </p:cTn>
                                        <p:tgtEl>
                                          <p:spTgt spid="24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49"/>
                                        </p:tgtEl>
                                      </p:cBhvr>
                                    </p:animEffect>
                                    <p:set>
                                      <p:cBhvr>
                                        <p:cTn id="70" dur="1" fill="hold">
                                          <p:stCondLst>
                                            <p:cond delay="499"/>
                                          </p:stCondLst>
                                        </p:cTn>
                                        <p:tgtEl>
                                          <p:spTgt spid="24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0"/>
                                        </p:tgtEl>
                                      </p:cBhvr>
                                    </p:animEffect>
                                    <p:set>
                                      <p:cBhvr>
                                        <p:cTn id="73" dur="1" fill="hold">
                                          <p:stCondLst>
                                            <p:cond delay="499"/>
                                          </p:stCondLst>
                                        </p:cTn>
                                        <p:tgtEl>
                                          <p:spTgt spid="250"/>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74" restart="whenNotActive" fill="hold" evtFilter="cancelBubble" nodeType="interactiveSeq">
                <p:stCondLst>
                  <p:cond evt="onClick" delay="0">
                    <p:tgtEl>
                      <p:spTgt spid="25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53"/>
                                        </p:tgtEl>
                                      </p:cBhvr>
                                    </p:animEffect>
                                    <p:set>
                                      <p:cBhvr>
                                        <p:cTn id="79" dur="1" fill="hold">
                                          <p:stCondLst>
                                            <p:cond delay="499"/>
                                          </p:stCondLst>
                                        </p:cTn>
                                        <p:tgtEl>
                                          <p:spTgt spid="25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254"/>
                                        </p:tgtEl>
                                      </p:cBhvr>
                                    </p:animEffect>
                                    <p:set>
                                      <p:cBhvr>
                                        <p:cTn id="82" dur="1" fill="hold">
                                          <p:stCondLst>
                                            <p:cond delay="499"/>
                                          </p:stCondLst>
                                        </p:cTn>
                                        <p:tgtEl>
                                          <p:spTgt spid="25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255"/>
                                        </p:tgtEl>
                                      </p:cBhvr>
                                    </p:animEffect>
                                    <p:set>
                                      <p:cBhvr>
                                        <p:cTn id="85" dur="1" fill="hold">
                                          <p:stCondLst>
                                            <p:cond delay="499"/>
                                          </p:stCondLst>
                                        </p:cTn>
                                        <p:tgtEl>
                                          <p:spTgt spid="255"/>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86" restart="whenNotActive" fill="hold" evtFilter="cancelBubble" nodeType="interactiveSeq">
                <p:stCondLst>
                  <p:cond evt="onClick" delay="0">
                    <p:tgtEl>
                      <p:spTgt spid="26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63"/>
                                        </p:tgtEl>
                                      </p:cBhvr>
                                    </p:animEffect>
                                    <p:set>
                                      <p:cBhvr>
                                        <p:cTn id="91" dur="1" fill="hold">
                                          <p:stCondLst>
                                            <p:cond delay="499"/>
                                          </p:stCondLst>
                                        </p:cTn>
                                        <p:tgtEl>
                                          <p:spTgt spid="26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264"/>
                                        </p:tgtEl>
                                      </p:cBhvr>
                                    </p:animEffect>
                                    <p:set>
                                      <p:cBhvr>
                                        <p:cTn id="94" dur="1" fill="hold">
                                          <p:stCondLst>
                                            <p:cond delay="499"/>
                                          </p:stCondLst>
                                        </p:cTn>
                                        <p:tgtEl>
                                          <p:spTgt spid="264"/>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265"/>
                                        </p:tgtEl>
                                      </p:cBhvr>
                                    </p:animEffect>
                                    <p:set>
                                      <p:cBhvr>
                                        <p:cTn id="97" dur="1" fill="hold">
                                          <p:stCondLst>
                                            <p:cond delay="499"/>
                                          </p:stCondLst>
                                        </p:cTn>
                                        <p:tgtEl>
                                          <p:spTgt spid="265"/>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62"/>
                  </p:tgtEl>
                </p:cond>
              </p:nextCondLst>
            </p:seq>
            <p:seq concurrent="1" nextAc="seek">
              <p:cTn id="100" restart="whenNotActive" fill="hold" evtFilter="cancelBubble" nodeType="interactiveSeq">
                <p:stCondLst>
                  <p:cond evt="onClick" delay="0">
                    <p:tgtEl>
                      <p:spTgt spid="22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10"/>
                                        </p:tgtEl>
                                        <p:attrNameLst>
                                          <p:attrName>style.visibility</p:attrName>
                                        </p:attrNameLst>
                                      </p:cBhvr>
                                      <p:to>
                                        <p:strVal val="visible"/>
                                      </p:to>
                                    </p:set>
                                    <p:animEffect transition="in" filter="fade">
                                      <p:cBhvr>
                                        <p:cTn id="105" dur="500"/>
                                        <p:tgtEl>
                                          <p:spTgt spid="210"/>
                                        </p:tgtEl>
                                      </p:cBhvr>
                                    </p:animEffect>
                                  </p:childTnLst>
                                </p:cTn>
                              </p:par>
                            </p:childTnLst>
                          </p:cTn>
                        </p:par>
                        <p:par>
                          <p:cTn id="106" fill="hold">
                            <p:stCondLst>
                              <p:cond delay="500"/>
                            </p:stCondLst>
                            <p:childTnLst>
                              <p:par>
                                <p:cTn id="107" presetID="1" presetClass="exit" presetSubtype="0" fill="hold" grpId="1" nodeType="afterEffect">
                                  <p:stCondLst>
                                    <p:cond delay="4000"/>
                                  </p:stCondLst>
                                  <p:childTnLst>
                                    <p:set>
                                      <p:cBhvr>
                                        <p:cTn id="10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109" restart="whenNotActive" fill="hold" evtFilter="cancelBubble" nodeType="interactiveSeq">
                <p:stCondLst>
                  <p:cond evt="onClick" delay="0">
                    <p:tgtEl>
                      <p:spTgt spid="224"/>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2" nodeType="clickEffect">
                                  <p:stCondLst>
                                    <p:cond delay="0"/>
                                  </p:stCondLst>
                                  <p:childTnLst>
                                    <p:set>
                                      <p:cBhvr>
                                        <p:cTn id="113" dur="1" fill="hold">
                                          <p:stCondLst>
                                            <p:cond delay="0"/>
                                          </p:stCondLst>
                                        </p:cTn>
                                        <p:tgtEl>
                                          <p:spTgt spid="210"/>
                                        </p:tgtEl>
                                        <p:attrNameLst>
                                          <p:attrName>style.visibility</p:attrName>
                                        </p:attrNameLst>
                                      </p:cBhvr>
                                      <p:to>
                                        <p:strVal val="visible"/>
                                      </p:to>
                                    </p:set>
                                    <p:animEffect transition="in" filter="fade">
                                      <p:cBhvr>
                                        <p:cTn id="114" dur="500"/>
                                        <p:tgtEl>
                                          <p:spTgt spid="210"/>
                                        </p:tgtEl>
                                      </p:cBhvr>
                                    </p:animEffect>
                                  </p:childTnLst>
                                </p:cTn>
                              </p:par>
                            </p:childTnLst>
                          </p:cTn>
                        </p:par>
                        <p:par>
                          <p:cTn id="115" fill="hold">
                            <p:stCondLst>
                              <p:cond delay="500"/>
                            </p:stCondLst>
                            <p:childTnLst>
                              <p:par>
                                <p:cTn id="116" presetID="1" presetClass="exit" presetSubtype="0" fill="hold" grpId="3" nodeType="afterEffect">
                                  <p:stCondLst>
                                    <p:cond delay="4000"/>
                                  </p:stCondLst>
                                  <p:childTnLst>
                                    <p:set>
                                      <p:cBhvr>
                                        <p:cTn id="11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118" restart="whenNotActive" fill="hold" evtFilter="cancelBubble" nodeType="interactiveSeq">
                <p:stCondLst>
                  <p:cond evt="onClick" delay="0">
                    <p:tgtEl>
                      <p:spTgt spid="225"/>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4" nodeType="clickEffect">
                                  <p:stCondLst>
                                    <p:cond delay="0"/>
                                  </p:stCondLst>
                                  <p:childTnLst>
                                    <p:set>
                                      <p:cBhvr>
                                        <p:cTn id="122" dur="1" fill="hold">
                                          <p:stCondLst>
                                            <p:cond delay="0"/>
                                          </p:stCondLst>
                                        </p:cTn>
                                        <p:tgtEl>
                                          <p:spTgt spid="210"/>
                                        </p:tgtEl>
                                        <p:attrNameLst>
                                          <p:attrName>style.visibility</p:attrName>
                                        </p:attrNameLst>
                                      </p:cBhvr>
                                      <p:to>
                                        <p:strVal val="visible"/>
                                      </p:to>
                                    </p:set>
                                    <p:animEffect transition="in" filter="fade">
                                      <p:cBhvr>
                                        <p:cTn id="123" dur="500"/>
                                        <p:tgtEl>
                                          <p:spTgt spid="210"/>
                                        </p:tgtEl>
                                      </p:cBhvr>
                                    </p:animEffect>
                                  </p:childTnLst>
                                </p:cTn>
                              </p:par>
                            </p:childTnLst>
                          </p:cTn>
                        </p:par>
                        <p:par>
                          <p:cTn id="124" fill="hold">
                            <p:stCondLst>
                              <p:cond delay="500"/>
                            </p:stCondLst>
                            <p:childTnLst>
                              <p:par>
                                <p:cTn id="125" presetID="1" presetClass="exit" presetSubtype="0" fill="hold" grpId="5" nodeType="afterEffect">
                                  <p:stCondLst>
                                    <p:cond delay="4000"/>
                                  </p:stCondLst>
                                  <p:childTnLst>
                                    <p:set>
                                      <p:cBhvr>
                                        <p:cTn id="12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27" restart="whenNotActive" fill="hold" evtFilter="cancelBubble" nodeType="interactiveSeq">
                <p:stCondLst>
                  <p:cond evt="onClick" delay="0">
                    <p:tgtEl>
                      <p:spTgt spid="228"/>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grpId="6" nodeType="clickEffect">
                                  <p:stCondLst>
                                    <p:cond delay="0"/>
                                  </p:stCondLst>
                                  <p:childTnLst>
                                    <p:set>
                                      <p:cBhvr>
                                        <p:cTn id="131" dur="1" fill="hold">
                                          <p:stCondLst>
                                            <p:cond delay="0"/>
                                          </p:stCondLst>
                                        </p:cTn>
                                        <p:tgtEl>
                                          <p:spTgt spid="210"/>
                                        </p:tgtEl>
                                        <p:attrNameLst>
                                          <p:attrName>style.visibility</p:attrName>
                                        </p:attrNameLst>
                                      </p:cBhvr>
                                      <p:to>
                                        <p:strVal val="visible"/>
                                      </p:to>
                                    </p:set>
                                    <p:animEffect transition="in" filter="fade">
                                      <p:cBhvr>
                                        <p:cTn id="132" dur="500"/>
                                        <p:tgtEl>
                                          <p:spTgt spid="210"/>
                                        </p:tgtEl>
                                      </p:cBhvr>
                                    </p:animEffect>
                                  </p:childTnLst>
                                </p:cTn>
                              </p:par>
                            </p:childTnLst>
                          </p:cTn>
                        </p:par>
                        <p:par>
                          <p:cTn id="133" fill="hold">
                            <p:stCondLst>
                              <p:cond delay="500"/>
                            </p:stCondLst>
                            <p:childTnLst>
                              <p:par>
                                <p:cTn id="134" presetID="1" presetClass="exit" presetSubtype="0" fill="hold" grpId="7" nodeType="afterEffect">
                                  <p:stCondLst>
                                    <p:cond delay="4000"/>
                                  </p:stCondLst>
                                  <p:childTnLst>
                                    <p:set>
                                      <p:cBhvr>
                                        <p:cTn id="13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36" restart="whenNotActive" fill="hold" evtFilter="cancelBubble" nodeType="interactiveSeq">
                <p:stCondLst>
                  <p:cond evt="onClick" delay="0">
                    <p:tgtEl>
                      <p:spTgt spid="229"/>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8" nodeType="clickEffect">
                                  <p:stCondLst>
                                    <p:cond delay="0"/>
                                  </p:stCondLst>
                                  <p:childTnLst>
                                    <p:set>
                                      <p:cBhvr>
                                        <p:cTn id="140" dur="1" fill="hold">
                                          <p:stCondLst>
                                            <p:cond delay="0"/>
                                          </p:stCondLst>
                                        </p:cTn>
                                        <p:tgtEl>
                                          <p:spTgt spid="210"/>
                                        </p:tgtEl>
                                        <p:attrNameLst>
                                          <p:attrName>style.visibility</p:attrName>
                                        </p:attrNameLst>
                                      </p:cBhvr>
                                      <p:to>
                                        <p:strVal val="visible"/>
                                      </p:to>
                                    </p:set>
                                    <p:animEffect transition="in" filter="fade">
                                      <p:cBhvr>
                                        <p:cTn id="141" dur="500"/>
                                        <p:tgtEl>
                                          <p:spTgt spid="210"/>
                                        </p:tgtEl>
                                      </p:cBhvr>
                                    </p:animEffect>
                                  </p:childTnLst>
                                </p:cTn>
                              </p:par>
                            </p:childTnLst>
                          </p:cTn>
                        </p:par>
                        <p:par>
                          <p:cTn id="142" fill="hold">
                            <p:stCondLst>
                              <p:cond delay="500"/>
                            </p:stCondLst>
                            <p:childTnLst>
                              <p:par>
                                <p:cTn id="143" presetID="1" presetClass="exit" presetSubtype="0" fill="hold" grpId="9" nodeType="afterEffect">
                                  <p:stCondLst>
                                    <p:cond delay="4000"/>
                                  </p:stCondLst>
                                  <p:childTnLst>
                                    <p:set>
                                      <p:cBhvr>
                                        <p:cTn id="14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9"/>
                  </p:tgtEl>
                </p:cond>
              </p:nextCondLst>
            </p:seq>
            <p:seq concurrent="1" nextAc="seek">
              <p:cTn id="145" restart="whenNotActive" fill="hold" evtFilter="cancelBubble" nodeType="interactiveSeq">
                <p:stCondLst>
                  <p:cond evt="onClick" delay="0">
                    <p:tgtEl>
                      <p:spTgt spid="230"/>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10" nodeType="clickEffect">
                                  <p:stCondLst>
                                    <p:cond delay="0"/>
                                  </p:stCondLst>
                                  <p:childTnLst>
                                    <p:set>
                                      <p:cBhvr>
                                        <p:cTn id="149" dur="1" fill="hold">
                                          <p:stCondLst>
                                            <p:cond delay="0"/>
                                          </p:stCondLst>
                                        </p:cTn>
                                        <p:tgtEl>
                                          <p:spTgt spid="210"/>
                                        </p:tgtEl>
                                        <p:attrNameLst>
                                          <p:attrName>style.visibility</p:attrName>
                                        </p:attrNameLst>
                                      </p:cBhvr>
                                      <p:to>
                                        <p:strVal val="visible"/>
                                      </p:to>
                                    </p:set>
                                    <p:animEffect transition="in" filter="fade">
                                      <p:cBhvr>
                                        <p:cTn id="150" dur="500"/>
                                        <p:tgtEl>
                                          <p:spTgt spid="210"/>
                                        </p:tgtEl>
                                      </p:cBhvr>
                                    </p:animEffect>
                                  </p:childTnLst>
                                </p:cTn>
                              </p:par>
                            </p:childTnLst>
                          </p:cTn>
                        </p:par>
                        <p:par>
                          <p:cTn id="151" fill="hold">
                            <p:stCondLst>
                              <p:cond delay="500"/>
                            </p:stCondLst>
                            <p:childTnLst>
                              <p:par>
                                <p:cTn id="152" presetID="1" presetClass="exit" presetSubtype="0" fill="hold" grpId="11" nodeType="afterEffect">
                                  <p:stCondLst>
                                    <p:cond delay="4000"/>
                                  </p:stCondLst>
                                  <p:childTnLst>
                                    <p:set>
                                      <p:cBhvr>
                                        <p:cTn id="15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54" restart="whenNotActive" fill="hold" evtFilter="cancelBubble" nodeType="interactiveSeq">
                <p:stCondLst>
                  <p:cond evt="onClick" delay="0">
                    <p:tgtEl>
                      <p:spTgt spid="233"/>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12" nodeType="clickEffect">
                                  <p:stCondLst>
                                    <p:cond delay="0"/>
                                  </p:stCondLst>
                                  <p:childTnLst>
                                    <p:set>
                                      <p:cBhvr>
                                        <p:cTn id="158" dur="1" fill="hold">
                                          <p:stCondLst>
                                            <p:cond delay="0"/>
                                          </p:stCondLst>
                                        </p:cTn>
                                        <p:tgtEl>
                                          <p:spTgt spid="210"/>
                                        </p:tgtEl>
                                        <p:attrNameLst>
                                          <p:attrName>style.visibility</p:attrName>
                                        </p:attrNameLst>
                                      </p:cBhvr>
                                      <p:to>
                                        <p:strVal val="visible"/>
                                      </p:to>
                                    </p:set>
                                    <p:animEffect transition="in" filter="fade">
                                      <p:cBhvr>
                                        <p:cTn id="159" dur="500"/>
                                        <p:tgtEl>
                                          <p:spTgt spid="210"/>
                                        </p:tgtEl>
                                      </p:cBhvr>
                                    </p:animEffect>
                                  </p:childTnLst>
                                </p:cTn>
                              </p:par>
                            </p:childTnLst>
                          </p:cTn>
                        </p:par>
                        <p:par>
                          <p:cTn id="160" fill="hold">
                            <p:stCondLst>
                              <p:cond delay="500"/>
                            </p:stCondLst>
                            <p:childTnLst>
                              <p:par>
                                <p:cTn id="161" presetID="1" presetClass="exit" presetSubtype="0" fill="hold" grpId="13" nodeType="afterEffect">
                                  <p:stCondLst>
                                    <p:cond delay="4000"/>
                                  </p:stCondLst>
                                  <p:childTnLst>
                                    <p:set>
                                      <p:cBhvr>
                                        <p:cTn id="16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163" restart="whenNotActive" fill="hold" evtFilter="cancelBubble" nodeType="interactiveSeq">
                <p:stCondLst>
                  <p:cond evt="onClick" delay="0">
                    <p:tgtEl>
                      <p:spTgt spid="234"/>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grpId="14" nodeType="clickEffect">
                                  <p:stCondLst>
                                    <p:cond delay="0"/>
                                  </p:stCondLst>
                                  <p:childTnLst>
                                    <p:set>
                                      <p:cBhvr>
                                        <p:cTn id="167" dur="1" fill="hold">
                                          <p:stCondLst>
                                            <p:cond delay="0"/>
                                          </p:stCondLst>
                                        </p:cTn>
                                        <p:tgtEl>
                                          <p:spTgt spid="210"/>
                                        </p:tgtEl>
                                        <p:attrNameLst>
                                          <p:attrName>style.visibility</p:attrName>
                                        </p:attrNameLst>
                                      </p:cBhvr>
                                      <p:to>
                                        <p:strVal val="visible"/>
                                      </p:to>
                                    </p:set>
                                    <p:animEffect transition="in" filter="fade">
                                      <p:cBhvr>
                                        <p:cTn id="168" dur="500"/>
                                        <p:tgtEl>
                                          <p:spTgt spid="210"/>
                                        </p:tgtEl>
                                      </p:cBhvr>
                                    </p:animEffect>
                                  </p:childTnLst>
                                </p:cTn>
                              </p:par>
                            </p:childTnLst>
                          </p:cTn>
                        </p:par>
                        <p:par>
                          <p:cTn id="169" fill="hold">
                            <p:stCondLst>
                              <p:cond delay="500"/>
                            </p:stCondLst>
                            <p:childTnLst>
                              <p:par>
                                <p:cTn id="170" presetID="1" presetClass="exit" presetSubtype="0" fill="hold" grpId="15" nodeType="afterEffect">
                                  <p:stCondLst>
                                    <p:cond delay="4000"/>
                                  </p:stCondLst>
                                  <p:childTnLst>
                                    <p:set>
                                      <p:cBhvr>
                                        <p:cTn id="17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172" restart="whenNotActive" fill="hold" evtFilter="cancelBubble" nodeType="interactiveSeq">
                <p:stCondLst>
                  <p:cond evt="onClick" delay="0">
                    <p:tgtEl>
                      <p:spTgt spid="235"/>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16" nodeType="clickEffect">
                                  <p:stCondLst>
                                    <p:cond delay="0"/>
                                  </p:stCondLst>
                                  <p:childTnLst>
                                    <p:set>
                                      <p:cBhvr>
                                        <p:cTn id="176" dur="1" fill="hold">
                                          <p:stCondLst>
                                            <p:cond delay="0"/>
                                          </p:stCondLst>
                                        </p:cTn>
                                        <p:tgtEl>
                                          <p:spTgt spid="210"/>
                                        </p:tgtEl>
                                        <p:attrNameLst>
                                          <p:attrName>style.visibility</p:attrName>
                                        </p:attrNameLst>
                                      </p:cBhvr>
                                      <p:to>
                                        <p:strVal val="visible"/>
                                      </p:to>
                                    </p:set>
                                    <p:animEffect transition="in" filter="fade">
                                      <p:cBhvr>
                                        <p:cTn id="177" dur="500"/>
                                        <p:tgtEl>
                                          <p:spTgt spid="210"/>
                                        </p:tgtEl>
                                      </p:cBhvr>
                                    </p:animEffect>
                                  </p:childTnLst>
                                </p:cTn>
                              </p:par>
                            </p:childTnLst>
                          </p:cTn>
                        </p:par>
                        <p:par>
                          <p:cTn id="178" fill="hold">
                            <p:stCondLst>
                              <p:cond delay="500"/>
                            </p:stCondLst>
                            <p:childTnLst>
                              <p:par>
                                <p:cTn id="179" presetID="1" presetClass="exit" presetSubtype="0" fill="hold" grpId="17" nodeType="afterEffect">
                                  <p:stCondLst>
                                    <p:cond delay="4000"/>
                                  </p:stCondLst>
                                  <p:childTnLst>
                                    <p:set>
                                      <p:cBhvr>
                                        <p:cTn id="18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81" restart="whenNotActive" fill="hold" evtFilter="cancelBubble" nodeType="interactiveSeq">
                <p:stCondLst>
                  <p:cond evt="onClick" delay="0">
                    <p:tgtEl>
                      <p:spTgt spid="238"/>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grpId="18" nodeType="clickEffect">
                                  <p:stCondLst>
                                    <p:cond delay="0"/>
                                  </p:stCondLst>
                                  <p:childTnLst>
                                    <p:set>
                                      <p:cBhvr>
                                        <p:cTn id="185" dur="1" fill="hold">
                                          <p:stCondLst>
                                            <p:cond delay="0"/>
                                          </p:stCondLst>
                                        </p:cTn>
                                        <p:tgtEl>
                                          <p:spTgt spid="210"/>
                                        </p:tgtEl>
                                        <p:attrNameLst>
                                          <p:attrName>style.visibility</p:attrName>
                                        </p:attrNameLst>
                                      </p:cBhvr>
                                      <p:to>
                                        <p:strVal val="visible"/>
                                      </p:to>
                                    </p:set>
                                    <p:animEffect transition="in" filter="fade">
                                      <p:cBhvr>
                                        <p:cTn id="186" dur="500"/>
                                        <p:tgtEl>
                                          <p:spTgt spid="210"/>
                                        </p:tgtEl>
                                      </p:cBhvr>
                                    </p:animEffect>
                                  </p:childTnLst>
                                </p:cTn>
                              </p:par>
                            </p:childTnLst>
                          </p:cTn>
                        </p:par>
                        <p:par>
                          <p:cTn id="187" fill="hold">
                            <p:stCondLst>
                              <p:cond delay="500"/>
                            </p:stCondLst>
                            <p:childTnLst>
                              <p:par>
                                <p:cTn id="188" presetID="1" presetClass="exit" presetSubtype="0" fill="hold" grpId="19" nodeType="afterEffect">
                                  <p:stCondLst>
                                    <p:cond delay="4000"/>
                                  </p:stCondLst>
                                  <p:childTnLst>
                                    <p:set>
                                      <p:cBhvr>
                                        <p:cTn id="18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190" restart="whenNotActive" fill="hold" evtFilter="cancelBubble" nodeType="interactiveSeq">
                <p:stCondLst>
                  <p:cond evt="onClick" delay="0">
                    <p:tgtEl>
                      <p:spTgt spid="239"/>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20" nodeType="clickEffect">
                                  <p:stCondLst>
                                    <p:cond delay="0"/>
                                  </p:stCondLst>
                                  <p:childTnLst>
                                    <p:set>
                                      <p:cBhvr>
                                        <p:cTn id="194" dur="1" fill="hold">
                                          <p:stCondLst>
                                            <p:cond delay="0"/>
                                          </p:stCondLst>
                                        </p:cTn>
                                        <p:tgtEl>
                                          <p:spTgt spid="210"/>
                                        </p:tgtEl>
                                        <p:attrNameLst>
                                          <p:attrName>style.visibility</p:attrName>
                                        </p:attrNameLst>
                                      </p:cBhvr>
                                      <p:to>
                                        <p:strVal val="visible"/>
                                      </p:to>
                                    </p:set>
                                    <p:animEffect transition="in" filter="fade">
                                      <p:cBhvr>
                                        <p:cTn id="195" dur="500"/>
                                        <p:tgtEl>
                                          <p:spTgt spid="210"/>
                                        </p:tgtEl>
                                      </p:cBhvr>
                                    </p:animEffect>
                                  </p:childTnLst>
                                </p:cTn>
                              </p:par>
                            </p:childTnLst>
                          </p:cTn>
                        </p:par>
                        <p:par>
                          <p:cTn id="196" fill="hold">
                            <p:stCondLst>
                              <p:cond delay="500"/>
                            </p:stCondLst>
                            <p:childTnLst>
                              <p:par>
                                <p:cTn id="197" presetID="1" presetClass="exit" presetSubtype="0" fill="hold" grpId="21" nodeType="afterEffect">
                                  <p:stCondLst>
                                    <p:cond delay="4000"/>
                                  </p:stCondLst>
                                  <p:childTnLst>
                                    <p:set>
                                      <p:cBhvr>
                                        <p:cTn id="19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99" restart="whenNotActive" fill="hold" evtFilter="cancelBubble" nodeType="interactiveSeq">
                <p:stCondLst>
                  <p:cond evt="onClick" delay="0">
                    <p:tgtEl>
                      <p:spTgt spid="240"/>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grpId="22" nodeType="clickEffect">
                                  <p:stCondLst>
                                    <p:cond delay="0"/>
                                  </p:stCondLst>
                                  <p:childTnLst>
                                    <p:set>
                                      <p:cBhvr>
                                        <p:cTn id="203" dur="1" fill="hold">
                                          <p:stCondLst>
                                            <p:cond delay="0"/>
                                          </p:stCondLst>
                                        </p:cTn>
                                        <p:tgtEl>
                                          <p:spTgt spid="210"/>
                                        </p:tgtEl>
                                        <p:attrNameLst>
                                          <p:attrName>style.visibility</p:attrName>
                                        </p:attrNameLst>
                                      </p:cBhvr>
                                      <p:to>
                                        <p:strVal val="visible"/>
                                      </p:to>
                                    </p:set>
                                    <p:animEffect transition="in" filter="fade">
                                      <p:cBhvr>
                                        <p:cTn id="204" dur="500"/>
                                        <p:tgtEl>
                                          <p:spTgt spid="210"/>
                                        </p:tgtEl>
                                      </p:cBhvr>
                                    </p:animEffect>
                                  </p:childTnLst>
                                </p:cTn>
                              </p:par>
                            </p:childTnLst>
                          </p:cTn>
                        </p:par>
                        <p:par>
                          <p:cTn id="205" fill="hold">
                            <p:stCondLst>
                              <p:cond delay="500"/>
                            </p:stCondLst>
                            <p:childTnLst>
                              <p:par>
                                <p:cTn id="206" presetID="1" presetClass="exit" presetSubtype="0" fill="hold" grpId="23" nodeType="afterEffect">
                                  <p:stCondLst>
                                    <p:cond delay="4000"/>
                                  </p:stCondLst>
                                  <p:childTnLst>
                                    <p:set>
                                      <p:cBhvr>
                                        <p:cTn id="20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208" restart="whenNotActive" fill="hold" evtFilter="cancelBubble" nodeType="interactiveSeq">
                <p:stCondLst>
                  <p:cond evt="onClick" delay="0">
                    <p:tgtEl>
                      <p:spTgt spid="24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24" nodeType="clickEffect">
                                  <p:stCondLst>
                                    <p:cond delay="0"/>
                                  </p:stCondLst>
                                  <p:childTnLst>
                                    <p:set>
                                      <p:cBhvr>
                                        <p:cTn id="212" dur="1" fill="hold">
                                          <p:stCondLst>
                                            <p:cond delay="0"/>
                                          </p:stCondLst>
                                        </p:cTn>
                                        <p:tgtEl>
                                          <p:spTgt spid="210"/>
                                        </p:tgtEl>
                                        <p:attrNameLst>
                                          <p:attrName>style.visibility</p:attrName>
                                        </p:attrNameLst>
                                      </p:cBhvr>
                                      <p:to>
                                        <p:strVal val="visible"/>
                                      </p:to>
                                    </p:set>
                                    <p:animEffect transition="in" filter="fade">
                                      <p:cBhvr>
                                        <p:cTn id="213" dur="500"/>
                                        <p:tgtEl>
                                          <p:spTgt spid="210"/>
                                        </p:tgtEl>
                                      </p:cBhvr>
                                    </p:animEffect>
                                  </p:childTnLst>
                                </p:cTn>
                              </p:par>
                            </p:childTnLst>
                          </p:cTn>
                        </p:par>
                        <p:par>
                          <p:cTn id="214" fill="hold">
                            <p:stCondLst>
                              <p:cond delay="500"/>
                            </p:stCondLst>
                            <p:childTnLst>
                              <p:par>
                                <p:cTn id="215" presetID="1" presetClass="exit" presetSubtype="0" fill="hold" grpId="25" nodeType="afterEffect">
                                  <p:stCondLst>
                                    <p:cond delay="4000"/>
                                  </p:stCondLst>
                                  <p:childTnLst>
                                    <p:set>
                                      <p:cBhvr>
                                        <p:cTn id="21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217" restart="whenNotActive" fill="hold" evtFilter="cancelBubble" nodeType="interactiveSeq">
                <p:stCondLst>
                  <p:cond evt="onClick" delay="0">
                    <p:tgtEl>
                      <p:spTgt spid="244"/>
                    </p:tgtEl>
                  </p:cond>
                </p:stCondLst>
                <p:endSync evt="end" delay="0">
                  <p:rtn val="all"/>
                </p:endSync>
                <p:childTnLst>
                  <p:par>
                    <p:cTn id="218" fill="hold">
                      <p:stCondLst>
                        <p:cond delay="0"/>
                      </p:stCondLst>
                      <p:childTnLst>
                        <p:par>
                          <p:cTn id="219" fill="hold">
                            <p:stCondLst>
                              <p:cond delay="0"/>
                            </p:stCondLst>
                            <p:childTnLst>
                              <p:par>
                                <p:cTn id="220" presetID="10" presetClass="entr" presetSubtype="0" fill="hold" grpId="26" nodeType="clickEffect">
                                  <p:stCondLst>
                                    <p:cond delay="0"/>
                                  </p:stCondLst>
                                  <p:childTnLst>
                                    <p:set>
                                      <p:cBhvr>
                                        <p:cTn id="221" dur="1" fill="hold">
                                          <p:stCondLst>
                                            <p:cond delay="0"/>
                                          </p:stCondLst>
                                        </p:cTn>
                                        <p:tgtEl>
                                          <p:spTgt spid="210"/>
                                        </p:tgtEl>
                                        <p:attrNameLst>
                                          <p:attrName>style.visibility</p:attrName>
                                        </p:attrNameLst>
                                      </p:cBhvr>
                                      <p:to>
                                        <p:strVal val="visible"/>
                                      </p:to>
                                    </p:set>
                                    <p:animEffect transition="in" filter="fade">
                                      <p:cBhvr>
                                        <p:cTn id="222" dur="500"/>
                                        <p:tgtEl>
                                          <p:spTgt spid="210"/>
                                        </p:tgtEl>
                                      </p:cBhvr>
                                    </p:animEffect>
                                  </p:childTnLst>
                                </p:cTn>
                              </p:par>
                            </p:childTnLst>
                          </p:cTn>
                        </p:par>
                        <p:par>
                          <p:cTn id="223" fill="hold">
                            <p:stCondLst>
                              <p:cond delay="500"/>
                            </p:stCondLst>
                            <p:childTnLst>
                              <p:par>
                                <p:cTn id="224" presetID="1" presetClass="exit" presetSubtype="0" fill="hold" grpId="27" nodeType="afterEffect">
                                  <p:stCondLst>
                                    <p:cond delay="4000"/>
                                  </p:stCondLst>
                                  <p:childTnLst>
                                    <p:set>
                                      <p:cBhvr>
                                        <p:cTn id="22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26" restart="whenNotActive" fill="hold" evtFilter="cancelBubble" nodeType="interactiveSeq">
                <p:stCondLst>
                  <p:cond evt="onClick" delay="0">
                    <p:tgtEl>
                      <p:spTgt spid="245"/>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28" nodeType="clickEffect">
                                  <p:stCondLst>
                                    <p:cond delay="0"/>
                                  </p:stCondLst>
                                  <p:childTnLst>
                                    <p:set>
                                      <p:cBhvr>
                                        <p:cTn id="230" dur="1" fill="hold">
                                          <p:stCondLst>
                                            <p:cond delay="0"/>
                                          </p:stCondLst>
                                        </p:cTn>
                                        <p:tgtEl>
                                          <p:spTgt spid="210"/>
                                        </p:tgtEl>
                                        <p:attrNameLst>
                                          <p:attrName>style.visibility</p:attrName>
                                        </p:attrNameLst>
                                      </p:cBhvr>
                                      <p:to>
                                        <p:strVal val="visible"/>
                                      </p:to>
                                    </p:set>
                                    <p:animEffect transition="in" filter="fade">
                                      <p:cBhvr>
                                        <p:cTn id="231" dur="500"/>
                                        <p:tgtEl>
                                          <p:spTgt spid="210"/>
                                        </p:tgtEl>
                                      </p:cBhvr>
                                    </p:animEffect>
                                  </p:childTnLst>
                                </p:cTn>
                              </p:par>
                            </p:childTnLst>
                          </p:cTn>
                        </p:par>
                        <p:par>
                          <p:cTn id="232" fill="hold">
                            <p:stCondLst>
                              <p:cond delay="500"/>
                            </p:stCondLst>
                            <p:childTnLst>
                              <p:par>
                                <p:cTn id="233" presetID="1" presetClass="exit" presetSubtype="0" fill="hold" grpId="29" nodeType="afterEffect">
                                  <p:stCondLst>
                                    <p:cond delay="4000"/>
                                  </p:stCondLst>
                                  <p:childTnLst>
                                    <p:set>
                                      <p:cBhvr>
                                        <p:cTn id="23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235" restart="whenNotActive" fill="hold" evtFilter="cancelBubble" nodeType="interactiveSeq">
                <p:stCondLst>
                  <p:cond evt="onClick" delay="0">
                    <p:tgtEl>
                      <p:spTgt spid="248"/>
                    </p:tgtEl>
                  </p:cond>
                </p:stCondLst>
                <p:endSync evt="end" delay="0">
                  <p:rtn val="all"/>
                </p:endSync>
                <p:childTnLst>
                  <p:par>
                    <p:cTn id="236" fill="hold">
                      <p:stCondLst>
                        <p:cond delay="0"/>
                      </p:stCondLst>
                      <p:childTnLst>
                        <p:par>
                          <p:cTn id="237" fill="hold">
                            <p:stCondLst>
                              <p:cond delay="0"/>
                            </p:stCondLst>
                            <p:childTnLst>
                              <p:par>
                                <p:cTn id="238" presetID="10" presetClass="entr" presetSubtype="0" fill="hold" grpId="30" nodeType="clickEffect">
                                  <p:stCondLst>
                                    <p:cond delay="0"/>
                                  </p:stCondLst>
                                  <p:childTnLst>
                                    <p:set>
                                      <p:cBhvr>
                                        <p:cTn id="239" dur="1" fill="hold">
                                          <p:stCondLst>
                                            <p:cond delay="0"/>
                                          </p:stCondLst>
                                        </p:cTn>
                                        <p:tgtEl>
                                          <p:spTgt spid="210"/>
                                        </p:tgtEl>
                                        <p:attrNameLst>
                                          <p:attrName>style.visibility</p:attrName>
                                        </p:attrNameLst>
                                      </p:cBhvr>
                                      <p:to>
                                        <p:strVal val="visible"/>
                                      </p:to>
                                    </p:set>
                                    <p:animEffect transition="in" filter="fade">
                                      <p:cBhvr>
                                        <p:cTn id="240" dur="500"/>
                                        <p:tgtEl>
                                          <p:spTgt spid="210"/>
                                        </p:tgtEl>
                                      </p:cBhvr>
                                    </p:animEffect>
                                  </p:childTnLst>
                                </p:cTn>
                              </p:par>
                            </p:childTnLst>
                          </p:cTn>
                        </p:par>
                        <p:par>
                          <p:cTn id="241" fill="hold">
                            <p:stCondLst>
                              <p:cond delay="500"/>
                            </p:stCondLst>
                            <p:childTnLst>
                              <p:par>
                                <p:cTn id="242" presetID="1" presetClass="exit" presetSubtype="0" fill="hold" grpId="31" nodeType="afterEffect">
                                  <p:stCondLst>
                                    <p:cond delay="4000"/>
                                  </p:stCondLst>
                                  <p:childTnLst>
                                    <p:set>
                                      <p:cBhvr>
                                        <p:cTn id="24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244" restart="whenNotActive" fill="hold" evtFilter="cancelBubble" nodeType="interactiveSeq">
                <p:stCondLst>
                  <p:cond evt="onClick" delay="0">
                    <p:tgtEl>
                      <p:spTgt spid="249"/>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32" nodeType="clickEffect">
                                  <p:stCondLst>
                                    <p:cond delay="0"/>
                                  </p:stCondLst>
                                  <p:childTnLst>
                                    <p:set>
                                      <p:cBhvr>
                                        <p:cTn id="248" dur="1" fill="hold">
                                          <p:stCondLst>
                                            <p:cond delay="0"/>
                                          </p:stCondLst>
                                        </p:cTn>
                                        <p:tgtEl>
                                          <p:spTgt spid="210"/>
                                        </p:tgtEl>
                                        <p:attrNameLst>
                                          <p:attrName>style.visibility</p:attrName>
                                        </p:attrNameLst>
                                      </p:cBhvr>
                                      <p:to>
                                        <p:strVal val="visible"/>
                                      </p:to>
                                    </p:set>
                                    <p:animEffect transition="in" filter="fade">
                                      <p:cBhvr>
                                        <p:cTn id="249" dur="500"/>
                                        <p:tgtEl>
                                          <p:spTgt spid="210"/>
                                        </p:tgtEl>
                                      </p:cBhvr>
                                    </p:animEffect>
                                  </p:childTnLst>
                                </p:cTn>
                              </p:par>
                            </p:childTnLst>
                          </p:cTn>
                        </p:par>
                        <p:par>
                          <p:cTn id="250" fill="hold">
                            <p:stCondLst>
                              <p:cond delay="500"/>
                            </p:stCondLst>
                            <p:childTnLst>
                              <p:par>
                                <p:cTn id="251" presetID="1" presetClass="exit" presetSubtype="0" fill="hold" grpId="33" nodeType="afterEffect">
                                  <p:stCondLst>
                                    <p:cond delay="4000"/>
                                  </p:stCondLst>
                                  <p:childTnLst>
                                    <p:set>
                                      <p:cBhvr>
                                        <p:cTn id="25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253" restart="whenNotActive" fill="hold" evtFilter="cancelBubble" nodeType="interactiveSeq">
                <p:stCondLst>
                  <p:cond evt="onClick" delay="0">
                    <p:tgtEl>
                      <p:spTgt spid="250"/>
                    </p:tgtEl>
                  </p:cond>
                </p:stCondLst>
                <p:endSync evt="end" delay="0">
                  <p:rtn val="all"/>
                </p:endSync>
                <p:childTnLst>
                  <p:par>
                    <p:cTn id="254" fill="hold">
                      <p:stCondLst>
                        <p:cond delay="0"/>
                      </p:stCondLst>
                      <p:childTnLst>
                        <p:par>
                          <p:cTn id="255" fill="hold">
                            <p:stCondLst>
                              <p:cond delay="0"/>
                            </p:stCondLst>
                            <p:childTnLst>
                              <p:par>
                                <p:cTn id="256" presetID="10" presetClass="entr" presetSubtype="0" fill="hold" grpId="34" nodeType="clickEffect">
                                  <p:stCondLst>
                                    <p:cond delay="0"/>
                                  </p:stCondLst>
                                  <p:childTnLst>
                                    <p:set>
                                      <p:cBhvr>
                                        <p:cTn id="257" dur="1" fill="hold">
                                          <p:stCondLst>
                                            <p:cond delay="0"/>
                                          </p:stCondLst>
                                        </p:cTn>
                                        <p:tgtEl>
                                          <p:spTgt spid="210"/>
                                        </p:tgtEl>
                                        <p:attrNameLst>
                                          <p:attrName>style.visibility</p:attrName>
                                        </p:attrNameLst>
                                      </p:cBhvr>
                                      <p:to>
                                        <p:strVal val="visible"/>
                                      </p:to>
                                    </p:set>
                                    <p:animEffect transition="in" filter="fade">
                                      <p:cBhvr>
                                        <p:cTn id="258" dur="500"/>
                                        <p:tgtEl>
                                          <p:spTgt spid="210"/>
                                        </p:tgtEl>
                                      </p:cBhvr>
                                    </p:animEffect>
                                  </p:childTnLst>
                                </p:cTn>
                              </p:par>
                            </p:childTnLst>
                          </p:cTn>
                        </p:par>
                        <p:par>
                          <p:cTn id="259" fill="hold">
                            <p:stCondLst>
                              <p:cond delay="500"/>
                            </p:stCondLst>
                            <p:childTnLst>
                              <p:par>
                                <p:cTn id="260" presetID="1" presetClass="exit" presetSubtype="0" fill="hold" grpId="35" nodeType="afterEffect">
                                  <p:stCondLst>
                                    <p:cond delay="4000"/>
                                  </p:stCondLst>
                                  <p:childTnLst>
                                    <p:set>
                                      <p:cBhvr>
                                        <p:cTn id="26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262" restart="whenNotActive" fill="hold" evtFilter="cancelBubble" nodeType="interactiveSeq">
                <p:stCondLst>
                  <p:cond evt="onClick" delay="0">
                    <p:tgtEl>
                      <p:spTgt spid="25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36" nodeType="clickEffect">
                                  <p:stCondLst>
                                    <p:cond delay="0"/>
                                  </p:stCondLst>
                                  <p:childTnLst>
                                    <p:set>
                                      <p:cBhvr>
                                        <p:cTn id="266" dur="1" fill="hold">
                                          <p:stCondLst>
                                            <p:cond delay="0"/>
                                          </p:stCondLst>
                                        </p:cTn>
                                        <p:tgtEl>
                                          <p:spTgt spid="210"/>
                                        </p:tgtEl>
                                        <p:attrNameLst>
                                          <p:attrName>style.visibility</p:attrName>
                                        </p:attrNameLst>
                                      </p:cBhvr>
                                      <p:to>
                                        <p:strVal val="visible"/>
                                      </p:to>
                                    </p:set>
                                    <p:animEffect transition="in" filter="fade">
                                      <p:cBhvr>
                                        <p:cTn id="267" dur="500"/>
                                        <p:tgtEl>
                                          <p:spTgt spid="210"/>
                                        </p:tgtEl>
                                      </p:cBhvr>
                                    </p:animEffect>
                                  </p:childTnLst>
                                </p:cTn>
                              </p:par>
                            </p:childTnLst>
                          </p:cTn>
                        </p:par>
                        <p:par>
                          <p:cTn id="268" fill="hold">
                            <p:stCondLst>
                              <p:cond delay="500"/>
                            </p:stCondLst>
                            <p:childTnLst>
                              <p:par>
                                <p:cTn id="269" presetID="1" presetClass="exit" presetSubtype="0" fill="hold" grpId="37" nodeType="afterEffect">
                                  <p:stCondLst>
                                    <p:cond delay="4000"/>
                                  </p:stCondLst>
                                  <p:childTnLst>
                                    <p:set>
                                      <p:cBhvr>
                                        <p:cTn id="27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271" restart="whenNotActive" fill="hold" evtFilter="cancelBubble" nodeType="interactiveSeq">
                <p:stCondLst>
                  <p:cond evt="onClick" delay="0">
                    <p:tgtEl>
                      <p:spTgt spid="254"/>
                    </p:tgtEl>
                  </p:cond>
                </p:stCondLst>
                <p:endSync evt="end" delay="0">
                  <p:rtn val="all"/>
                </p:endSync>
                <p:childTnLst>
                  <p:par>
                    <p:cTn id="272" fill="hold">
                      <p:stCondLst>
                        <p:cond delay="0"/>
                      </p:stCondLst>
                      <p:childTnLst>
                        <p:par>
                          <p:cTn id="273" fill="hold">
                            <p:stCondLst>
                              <p:cond delay="0"/>
                            </p:stCondLst>
                            <p:childTnLst>
                              <p:par>
                                <p:cTn id="274" presetID="10" presetClass="entr" presetSubtype="0" fill="hold" grpId="38" nodeType="clickEffect">
                                  <p:stCondLst>
                                    <p:cond delay="0"/>
                                  </p:stCondLst>
                                  <p:childTnLst>
                                    <p:set>
                                      <p:cBhvr>
                                        <p:cTn id="275" dur="1" fill="hold">
                                          <p:stCondLst>
                                            <p:cond delay="0"/>
                                          </p:stCondLst>
                                        </p:cTn>
                                        <p:tgtEl>
                                          <p:spTgt spid="210"/>
                                        </p:tgtEl>
                                        <p:attrNameLst>
                                          <p:attrName>style.visibility</p:attrName>
                                        </p:attrNameLst>
                                      </p:cBhvr>
                                      <p:to>
                                        <p:strVal val="visible"/>
                                      </p:to>
                                    </p:set>
                                    <p:animEffect transition="in" filter="fade">
                                      <p:cBhvr>
                                        <p:cTn id="276" dur="500"/>
                                        <p:tgtEl>
                                          <p:spTgt spid="210"/>
                                        </p:tgtEl>
                                      </p:cBhvr>
                                    </p:animEffect>
                                  </p:childTnLst>
                                </p:cTn>
                              </p:par>
                            </p:childTnLst>
                          </p:cTn>
                        </p:par>
                        <p:par>
                          <p:cTn id="277" fill="hold">
                            <p:stCondLst>
                              <p:cond delay="500"/>
                            </p:stCondLst>
                            <p:childTnLst>
                              <p:par>
                                <p:cTn id="278" presetID="1" presetClass="exit" presetSubtype="0" fill="hold" grpId="39" nodeType="afterEffect">
                                  <p:stCondLst>
                                    <p:cond delay="4000"/>
                                  </p:stCondLst>
                                  <p:childTnLst>
                                    <p:set>
                                      <p:cBhvr>
                                        <p:cTn id="27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seq concurrent="1" nextAc="seek">
              <p:cTn id="280" restart="whenNotActive" fill="hold" evtFilter="cancelBubble" nodeType="interactiveSeq">
                <p:stCondLst>
                  <p:cond evt="onClick" delay="0">
                    <p:tgtEl>
                      <p:spTgt spid="255"/>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40" nodeType="clickEffect">
                                  <p:stCondLst>
                                    <p:cond delay="0"/>
                                  </p:stCondLst>
                                  <p:childTnLst>
                                    <p:set>
                                      <p:cBhvr>
                                        <p:cTn id="284" dur="1" fill="hold">
                                          <p:stCondLst>
                                            <p:cond delay="0"/>
                                          </p:stCondLst>
                                        </p:cTn>
                                        <p:tgtEl>
                                          <p:spTgt spid="210"/>
                                        </p:tgtEl>
                                        <p:attrNameLst>
                                          <p:attrName>style.visibility</p:attrName>
                                        </p:attrNameLst>
                                      </p:cBhvr>
                                      <p:to>
                                        <p:strVal val="visible"/>
                                      </p:to>
                                    </p:set>
                                    <p:animEffect transition="in" filter="fade">
                                      <p:cBhvr>
                                        <p:cTn id="285" dur="500"/>
                                        <p:tgtEl>
                                          <p:spTgt spid="210"/>
                                        </p:tgtEl>
                                      </p:cBhvr>
                                    </p:animEffect>
                                  </p:childTnLst>
                                </p:cTn>
                              </p:par>
                            </p:childTnLst>
                          </p:cTn>
                        </p:par>
                        <p:par>
                          <p:cTn id="286" fill="hold">
                            <p:stCondLst>
                              <p:cond delay="500"/>
                            </p:stCondLst>
                            <p:childTnLst>
                              <p:par>
                                <p:cTn id="287" presetID="1" presetClass="exit" presetSubtype="0" fill="hold" grpId="41" nodeType="afterEffect">
                                  <p:stCondLst>
                                    <p:cond delay="4000"/>
                                  </p:stCondLst>
                                  <p:childTnLst>
                                    <p:set>
                                      <p:cBhvr>
                                        <p:cTn id="28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5"/>
                  </p:tgtEl>
                </p:cond>
              </p:nextCondLst>
            </p:seq>
            <p:seq concurrent="1" nextAc="seek">
              <p:cTn id="289" restart="whenNotActive" fill="hold" evtFilter="cancelBubble" nodeType="interactiveSeq">
                <p:stCondLst>
                  <p:cond evt="onClick" delay="0">
                    <p:tgtEl>
                      <p:spTgt spid="263"/>
                    </p:tgtEl>
                  </p:cond>
                </p:stCondLst>
                <p:endSync evt="end" delay="0">
                  <p:rtn val="all"/>
                </p:endSync>
                <p:childTnLst>
                  <p:par>
                    <p:cTn id="290" fill="hold">
                      <p:stCondLst>
                        <p:cond delay="0"/>
                      </p:stCondLst>
                      <p:childTnLst>
                        <p:par>
                          <p:cTn id="291" fill="hold">
                            <p:stCondLst>
                              <p:cond delay="0"/>
                            </p:stCondLst>
                            <p:childTnLst>
                              <p:par>
                                <p:cTn id="292" presetID="10" presetClass="entr" presetSubtype="0" fill="hold" grpId="42" nodeType="clickEffect">
                                  <p:stCondLst>
                                    <p:cond delay="0"/>
                                  </p:stCondLst>
                                  <p:childTnLst>
                                    <p:set>
                                      <p:cBhvr>
                                        <p:cTn id="293" dur="1" fill="hold">
                                          <p:stCondLst>
                                            <p:cond delay="0"/>
                                          </p:stCondLst>
                                        </p:cTn>
                                        <p:tgtEl>
                                          <p:spTgt spid="210"/>
                                        </p:tgtEl>
                                        <p:attrNameLst>
                                          <p:attrName>style.visibility</p:attrName>
                                        </p:attrNameLst>
                                      </p:cBhvr>
                                      <p:to>
                                        <p:strVal val="visible"/>
                                      </p:to>
                                    </p:set>
                                    <p:animEffect transition="in" filter="fade">
                                      <p:cBhvr>
                                        <p:cTn id="294" dur="500"/>
                                        <p:tgtEl>
                                          <p:spTgt spid="210"/>
                                        </p:tgtEl>
                                      </p:cBhvr>
                                    </p:animEffect>
                                  </p:childTnLst>
                                </p:cTn>
                              </p:par>
                            </p:childTnLst>
                          </p:cTn>
                        </p:par>
                        <p:par>
                          <p:cTn id="295" fill="hold">
                            <p:stCondLst>
                              <p:cond delay="500"/>
                            </p:stCondLst>
                            <p:childTnLst>
                              <p:par>
                                <p:cTn id="296" presetID="1" presetClass="exit" presetSubtype="0" fill="hold" grpId="43" nodeType="afterEffect">
                                  <p:stCondLst>
                                    <p:cond delay="4000"/>
                                  </p:stCondLst>
                                  <p:childTnLst>
                                    <p:set>
                                      <p:cBhvr>
                                        <p:cTn id="29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63"/>
                  </p:tgtEl>
                </p:cond>
              </p:nextCondLst>
            </p:seq>
            <p:seq concurrent="1" nextAc="seek">
              <p:cTn id="298" restart="whenNotActive" fill="hold" evtFilter="cancelBubble" nodeType="interactiveSeq">
                <p:stCondLst>
                  <p:cond evt="onClick" delay="0">
                    <p:tgtEl>
                      <p:spTgt spid="264"/>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44" nodeType="clickEffect">
                                  <p:stCondLst>
                                    <p:cond delay="0"/>
                                  </p:stCondLst>
                                  <p:childTnLst>
                                    <p:set>
                                      <p:cBhvr>
                                        <p:cTn id="302" dur="1" fill="hold">
                                          <p:stCondLst>
                                            <p:cond delay="0"/>
                                          </p:stCondLst>
                                        </p:cTn>
                                        <p:tgtEl>
                                          <p:spTgt spid="210"/>
                                        </p:tgtEl>
                                        <p:attrNameLst>
                                          <p:attrName>style.visibility</p:attrName>
                                        </p:attrNameLst>
                                      </p:cBhvr>
                                      <p:to>
                                        <p:strVal val="visible"/>
                                      </p:to>
                                    </p:set>
                                    <p:animEffect transition="in" filter="fade">
                                      <p:cBhvr>
                                        <p:cTn id="303" dur="500"/>
                                        <p:tgtEl>
                                          <p:spTgt spid="210"/>
                                        </p:tgtEl>
                                      </p:cBhvr>
                                    </p:animEffect>
                                  </p:childTnLst>
                                </p:cTn>
                              </p:par>
                            </p:childTnLst>
                          </p:cTn>
                        </p:par>
                        <p:par>
                          <p:cTn id="304" fill="hold">
                            <p:stCondLst>
                              <p:cond delay="500"/>
                            </p:stCondLst>
                            <p:childTnLst>
                              <p:par>
                                <p:cTn id="305" presetID="1" presetClass="exit" presetSubtype="0" fill="hold" grpId="45" nodeType="afterEffect">
                                  <p:stCondLst>
                                    <p:cond delay="4000"/>
                                  </p:stCondLst>
                                  <p:childTnLst>
                                    <p:set>
                                      <p:cBhvr>
                                        <p:cTn id="30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64"/>
                  </p:tgtEl>
                </p:cond>
              </p:nextCondLst>
            </p:seq>
            <p:seq concurrent="1" nextAc="seek">
              <p:cTn id="307" restart="whenNotActive" fill="hold" evtFilter="cancelBubble" nodeType="interactiveSeq">
                <p:stCondLst>
                  <p:cond evt="onClick" delay="0">
                    <p:tgtEl>
                      <p:spTgt spid="265"/>
                    </p:tgtEl>
                  </p:cond>
                </p:stCondLst>
                <p:endSync evt="end" delay="0">
                  <p:rtn val="all"/>
                </p:endSync>
                <p:childTnLst>
                  <p:par>
                    <p:cTn id="308" fill="hold">
                      <p:stCondLst>
                        <p:cond delay="0"/>
                      </p:stCondLst>
                      <p:childTnLst>
                        <p:par>
                          <p:cTn id="309" fill="hold">
                            <p:stCondLst>
                              <p:cond delay="0"/>
                            </p:stCondLst>
                            <p:childTnLst>
                              <p:par>
                                <p:cTn id="310" presetID="10" presetClass="entr" presetSubtype="0" fill="hold" grpId="46" nodeType="clickEffect">
                                  <p:stCondLst>
                                    <p:cond delay="0"/>
                                  </p:stCondLst>
                                  <p:childTnLst>
                                    <p:set>
                                      <p:cBhvr>
                                        <p:cTn id="311" dur="1" fill="hold">
                                          <p:stCondLst>
                                            <p:cond delay="0"/>
                                          </p:stCondLst>
                                        </p:cTn>
                                        <p:tgtEl>
                                          <p:spTgt spid="210"/>
                                        </p:tgtEl>
                                        <p:attrNameLst>
                                          <p:attrName>style.visibility</p:attrName>
                                        </p:attrNameLst>
                                      </p:cBhvr>
                                      <p:to>
                                        <p:strVal val="visible"/>
                                      </p:to>
                                    </p:set>
                                    <p:animEffect transition="in" filter="fade">
                                      <p:cBhvr>
                                        <p:cTn id="312" dur="500"/>
                                        <p:tgtEl>
                                          <p:spTgt spid="210"/>
                                        </p:tgtEl>
                                      </p:cBhvr>
                                    </p:animEffect>
                                  </p:childTnLst>
                                </p:cTn>
                              </p:par>
                            </p:childTnLst>
                          </p:cTn>
                        </p:par>
                        <p:par>
                          <p:cTn id="313" fill="hold">
                            <p:stCondLst>
                              <p:cond delay="500"/>
                            </p:stCondLst>
                            <p:childTnLst>
                              <p:par>
                                <p:cTn id="314" presetID="1" presetClass="exit" presetSubtype="0" fill="hold" grpId="47" nodeType="afterEffect">
                                  <p:stCondLst>
                                    <p:cond delay="4000"/>
                                  </p:stCondLst>
                                  <p:childTnLst>
                                    <p:set>
                                      <p:cBhvr>
                                        <p:cTn id="31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65"/>
                  </p:tgtEl>
                </p:cond>
              </p:nextCondLst>
            </p:seq>
            <p:seq concurrent="1" nextAc="seek">
              <p:cTn id="316" restart="whenNotActive" fill="hold" evtFilter="cancelBubble" nodeType="interactiveSeq">
                <p:stCondLst>
                  <p:cond evt="onClick" delay="0">
                    <p:tgtEl>
                      <p:spTgt spid="207"/>
                    </p:tgtEl>
                  </p:cond>
                </p:stCondLst>
                <p:endSync evt="end" delay="0">
                  <p:rtn val="all"/>
                </p:endSync>
                <p:childTnLst>
                  <p:par>
                    <p:cTn id="317" fill="hold">
                      <p:stCondLst>
                        <p:cond delay="0"/>
                      </p:stCondLst>
                      <p:childTnLst>
                        <p:par>
                          <p:cTn id="318" fill="hold">
                            <p:stCondLst>
                              <p:cond delay="0"/>
                            </p:stCondLst>
                            <p:childTnLst>
                              <p:par>
                                <p:cTn id="319" presetID="1" presetClass="entr" presetSubtype="0" fill="hold" grpId="0" nodeType="clickEffect">
                                  <p:stCondLst>
                                    <p:cond delay="0"/>
                                  </p:stCondLst>
                                  <p:childTnLst>
                                    <p:set>
                                      <p:cBhvr>
                                        <p:cTn id="320" dur="1" fill="hold">
                                          <p:stCondLst>
                                            <p:cond delay="0"/>
                                          </p:stCondLst>
                                        </p:cTn>
                                        <p:tgtEl>
                                          <p:spTgt spid="208"/>
                                        </p:tgtEl>
                                        <p:attrNameLst>
                                          <p:attrName>style.visibility</p:attrName>
                                        </p:attrNameLst>
                                      </p:cBhvr>
                                      <p:to>
                                        <p:strVal val="visible"/>
                                      </p:to>
                                    </p:set>
                                  </p:childTnLst>
                                </p:cTn>
                              </p:par>
                            </p:childTnLst>
                          </p:cTn>
                        </p:par>
                        <p:par>
                          <p:cTn id="321" fill="hold">
                            <p:stCondLst>
                              <p:cond delay="0"/>
                            </p:stCondLst>
                            <p:childTnLst>
                              <p:par>
                                <p:cTn id="322" presetID="1" presetClass="entr" presetSubtype="0" fill="hold" grpId="0" nodeType="afterEffect">
                                  <p:stCondLst>
                                    <p:cond delay="0"/>
                                  </p:stCondLst>
                                  <p:childTnLst>
                                    <p:set>
                                      <p:cBhvr>
                                        <p:cTn id="323" dur="1" fill="hold">
                                          <p:stCondLst>
                                            <p:cond delay="0"/>
                                          </p:stCondLst>
                                        </p:cTn>
                                        <p:tgtEl>
                                          <p:spTgt spid="209"/>
                                        </p:tgtEl>
                                        <p:attrNameLst>
                                          <p:attrName>style.visibility</p:attrName>
                                        </p:attrNameLst>
                                      </p:cBhvr>
                                      <p:to>
                                        <p:strVal val="visible"/>
                                      </p:to>
                                    </p:set>
                                  </p:childTnLst>
                                </p:cTn>
                              </p:par>
                            </p:childTnLst>
                          </p:cTn>
                        </p:par>
                        <p:par>
                          <p:cTn id="324" fill="hold">
                            <p:stCondLst>
                              <p:cond delay="0"/>
                            </p:stCondLst>
                            <p:childTnLst>
                              <p:par>
                                <p:cTn id="325" presetID="1" presetClass="entr" presetSubtype="0" fill="hold" grpId="0" nodeType="afterEffect">
                                  <p:stCondLst>
                                    <p:cond delay="1000"/>
                                  </p:stCondLst>
                                  <p:childTnLst>
                                    <p:set>
                                      <p:cBhvr>
                                        <p:cTn id="326" dur="1" fill="hold">
                                          <p:stCondLst>
                                            <p:cond delay="0"/>
                                          </p:stCondLst>
                                        </p:cTn>
                                        <p:tgtEl>
                                          <p:spTgt spid="211"/>
                                        </p:tgtEl>
                                        <p:attrNameLst>
                                          <p:attrName>style.visibility</p:attrName>
                                        </p:attrNameLst>
                                      </p:cBhvr>
                                      <p:to>
                                        <p:strVal val="visible"/>
                                      </p:to>
                                    </p:set>
                                  </p:childTnLst>
                                </p:cTn>
                              </p:par>
                            </p:childTnLst>
                          </p:cTn>
                        </p:par>
                        <p:par>
                          <p:cTn id="327" fill="hold">
                            <p:stCondLst>
                              <p:cond delay="1000"/>
                            </p:stCondLst>
                            <p:childTnLst>
                              <p:par>
                                <p:cTn id="328" presetID="1" presetClass="entr" presetSubtype="0" fill="hold" grpId="0" nodeType="afterEffect">
                                  <p:stCondLst>
                                    <p:cond delay="1000"/>
                                  </p:stCondLst>
                                  <p:childTnLst>
                                    <p:set>
                                      <p:cBhvr>
                                        <p:cTn id="329" dur="1" fill="hold">
                                          <p:stCondLst>
                                            <p:cond delay="0"/>
                                          </p:stCondLst>
                                        </p:cTn>
                                        <p:tgtEl>
                                          <p:spTgt spid="212"/>
                                        </p:tgtEl>
                                        <p:attrNameLst>
                                          <p:attrName>style.visibility</p:attrName>
                                        </p:attrNameLst>
                                      </p:cBhvr>
                                      <p:to>
                                        <p:strVal val="visible"/>
                                      </p:to>
                                    </p:set>
                                  </p:childTnLst>
                                </p:cTn>
                              </p:par>
                            </p:childTnLst>
                          </p:cTn>
                        </p:par>
                        <p:par>
                          <p:cTn id="330" fill="hold">
                            <p:stCondLst>
                              <p:cond delay="2000"/>
                            </p:stCondLst>
                            <p:childTnLst>
                              <p:par>
                                <p:cTn id="331" presetID="1" presetClass="entr" presetSubtype="0" fill="hold" grpId="0" nodeType="afterEffect">
                                  <p:stCondLst>
                                    <p:cond delay="1000"/>
                                  </p:stCondLst>
                                  <p:childTnLst>
                                    <p:set>
                                      <p:cBhvr>
                                        <p:cTn id="332" dur="1" fill="hold">
                                          <p:stCondLst>
                                            <p:cond delay="0"/>
                                          </p:stCondLst>
                                        </p:cTn>
                                        <p:tgtEl>
                                          <p:spTgt spid="213"/>
                                        </p:tgtEl>
                                        <p:attrNameLst>
                                          <p:attrName>style.visibility</p:attrName>
                                        </p:attrNameLst>
                                      </p:cBhvr>
                                      <p:to>
                                        <p:strVal val="visible"/>
                                      </p:to>
                                    </p:set>
                                  </p:childTnLst>
                                </p:cTn>
                              </p:par>
                            </p:childTnLst>
                          </p:cTn>
                        </p:par>
                        <p:par>
                          <p:cTn id="333" fill="hold">
                            <p:stCondLst>
                              <p:cond delay="3000"/>
                            </p:stCondLst>
                            <p:childTnLst>
                              <p:par>
                                <p:cTn id="334" presetID="1" presetClass="entr" presetSubtype="0" fill="hold" grpId="0" nodeType="afterEffect">
                                  <p:stCondLst>
                                    <p:cond delay="1000"/>
                                  </p:stCondLst>
                                  <p:childTnLst>
                                    <p:set>
                                      <p:cBhvr>
                                        <p:cTn id="335" dur="1" fill="hold">
                                          <p:stCondLst>
                                            <p:cond delay="0"/>
                                          </p:stCondLst>
                                        </p:cTn>
                                        <p:tgtEl>
                                          <p:spTgt spid="214"/>
                                        </p:tgtEl>
                                        <p:attrNameLst>
                                          <p:attrName>style.visibility</p:attrName>
                                        </p:attrNameLst>
                                      </p:cBhvr>
                                      <p:to>
                                        <p:strVal val="visible"/>
                                      </p:to>
                                    </p:set>
                                  </p:childTnLst>
                                </p:cTn>
                              </p:par>
                            </p:childTnLst>
                          </p:cTn>
                        </p:par>
                        <p:par>
                          <p:cTn id="336" fill="hold">
                            <p:stCondLst>
                              <p:cond delay="4000"/>
                            </p:stCondLst>
                            <p:childTnLst>
                              <p:par>
                                <p:cTn id="337" presetID="1" presetClass="entr" presetSubtype="0" fill="hold" grpId="0" nodeType="afterEffect">
                                  <p:stCondLst>
                                    <p:cond delay="1000"/>
                                  </p:stCondLst>
                                  <p:childTnLst>
                                    <p:set>
                                      <p:cBhvr>
                                        <p:cTn id="338" dur="1" fill="hold">
                                          <p:stCondLst>
                                            <p:cond delay="0"/>
                                          </p:stCondLst>
                                        </p:cTn>
                                        <p:tgtEl>
                                          <p:spTgt spid="215"/>
                                        </p:tgtEl>
                                        <p:attrNameLst>
                                          <p:attrName>style.visibility</p:attrName>
                                        </p:attrNameLst>
                                      </p:cBhvr>
                                      <p:to>
                                        <p:strVal val="visible"/>
                                      </p:to>
                                    </p:set>
                                  </p:childTnLst>
                                </p:cTn>
                              </p:par>
                            </p:childTnLst>
                          </p:cTn>
                        </p:par>
                        <p:par>
                          <p:cTn id="339" fill="hold">
                            <p:stCondLst>
                              <p:cond delay="5000"/>
                            </p:stCondLst>
                            <p:childTnLst>
                              <p:par>
                                <p:cTn id="340" presetID="1" presetClass="entr" presetSubtype="0" fill="hold" grpId="0" nodeType="afterEffect">
                                  <p:stCondLst>
                                    <p:cond delay="1000"/>
                                  </p:stCondLst>
                                  <p:childTnLst>
                                    <p:set>
                                      <p:cBhvr>
                                        <p:cTn id="341" dur="1" fill="hold">
                                          <p:stCondLst>
                                            <p:cond delay="0"/>
                                          </p:stCondLst>
                                        </p:cTn>
                                        <p:tgtEl>
                                          <p:spTgt spid="216"/>
                                        </p:tgtEl>
                                        <p:attrNameLst>
                                          <p:attrName>style.visibility</p:attrName>
                                        </p:attrNameLst>
                                      </p:cBhvr>
                                      <p:to>
                                        <p:strVal val="visible"/>
                                      </p:to>
                                    </p:set>
                                  </p:childTnLst>
                                </p:cTn>
                              </p:par>
                            </p:childTnLst>
                          </p:cTn>
                        </p:par>
                        <p:par>
                          <p:cTn id="342" fill="hold">
                            <p:stCondLst>
                              <p:cond delay="6000"/>
                            </p:stCondLst>
                            <p:childTnLst>
                              <p:par>
                                <p:cTn id="343" presetID="1" presetClass="entr" presetSubtype="0" fill="hold" grpId="0" nodeType="afterEffect">
                                  <p:stCondLst>
                                    <p:cond delay="1000"/>
                                  </p:stCondLst>
                                  <p:childTnLst>
                                    <p:set>
                                      <p:cBhvr>
                                        <p:cTn id="344" dur="1" fill="hold">
                                          <p:stCondLst>
                                            <p:cond delay="0"/>
                                          </p:stCondLst>
                                        </p:cTn>
                                        <p:tgtEl>
                                          <p:spTgt spid="217"/>
                                        </p:tgtEl>
                                        <p:attrNameLst>
                                          <p:attrName>style.visibility</p:attrName>
                                        </p:attrNameLst>
                                      </p:cBhvr>
                                      <p:to>
                                        <p:strVal val="visible"/>
                                      </p:to>
                                    </p:set>
                                  </p:childTnLst>
                                </p:cTn>
                              </p:par>
                            </p:childTnLst>
                          </p:cTn>
                        </p:par>
                        <p:par>
                          <p:cTn id="345" fill="hold">
                            <p:stCondLst>
                              <p:cond delay="7000"/>
                            </p:stCondLst>
                            <p:childTnLst>
                              <p:par>
                                <p:cTn id="346" presetID="1" presetClass="entr" presetSubtype="0" fill="hold" grpId="0" nodeType="afterEffect">
                                  <p:stCondLst>
                                    <p:cond delay="1000"/>
                                  </p:stCondLst>
                                  <p:childTnLst>
                                    <p:set>
                                      <p:cBhvr>
                                        <p:cTn id="347" dur="1" fill="hold">
                                          <p:stCondLst>
                                            <p:cond delay="0"/>
                                          </p:stCondLst>
                                        </p:cTn>
                                        <p:tgtEl>
                                          <p:spTgt spid="221"/>
                                        </p:tgtEl>
                                        <p:attrNameLst>
                                          <p:attrName>style.visibility</p:attrName>
                                        </p:attrNameLst>
                                      </p:cBhvr>
                                      <p:to>
                                        <p:strVal val="visible"/>
                                      </p:to>
                                    </p:set>
                                  </p:childTnLst>
                                </p:cTn>
                              </p:par>
                            </p:childTnLst>
                          </p:cTn>
                        </p:par>
                        <p:par>
                          <p:cTn id="348" fill="hold">
                            <p:stCondLst>
                              <p:cond delay="8000"/>
                            </p:stCondLst>
                            <p:childTnLst>
                              <p:par>
                                <p:cTn id="349" presetID="1" presetClass="entr" presetSubtype="0" fill="hold" grpId="0" nodeType="afterEffect">
                                  <p:stCondLst>
                                    <p:cond delay="1000"/>
                                  </p:stCondLst>
                                  <p:childTnLst>
                                    <p:set>
                                      <p:cBhvr>
                                        <p:cTn id="350" dur="1" fill="hold">
                                          <p:stCondLst>
                                            <p:cond delay="0"/>
                                          </p:stCondLst>
                                        </p:cTn>
                                        <p:tgtEl>
                                          <p:spTgt spid="226"/>
                                        </p:tgtEl>
                                        <p:attrNameLst>
                                          <p:attrName>style.visibility</p:attrName>
                                        </p:attrNameLst>
                                      </p:cBhvr>
                                      <p:to>
                                        <p:strVal val="visible"/>
                                      </p:to>
                                    </p:set>
                                  </p:childTnLst>
                                </p:cTn>
                              </p:par>
                            </p:childTnLst>
                          </p:cTn>
                        </p:par>
                        <p:par>
                          <p:cTn id="351" fill="hold">
                            <p:stCondLst>
                              <p:cond delay="9000"/>
                            </p:stCondLst>
                            <p:childTnLst>
                              <p:par>
                                <p:cTn id="352" presetID="1" presetClass="entr" presetSubtype="0" fill="hold" grpId="0" nodeType="afterEffect">
                                  <p:stCondLst>
                                    <p:cond delay="1000"/>
                                  </p:stCondLst>
                                  <p:childTnLst>
                                    <p:set>
                                      <p:cBhvr>
                                        <p:cTn id="353" dur="1" fill="hold">
                                          <p:stCondLst>
                                            <p:cond delay="0"/>
                                          </p:stCondLst>
                                        </p:cTn>
                                        <p:tgtEl>
                                          <p:spTgt spid="231"/>
                                        </p:tgtEl>
                                        <p:attrNameLst>
                                          <p:attrName>style.visibility</p:attrName>
                                        </p:attrNameLst>
                                      </p:cBhvr>
                                      <p:to>
                                        <p:strVal val="visible"/>
                                      </p:to>
                                    </p:set>
                                  </p:childTnLst>
                                </p:cTn>
                              </p:par>
                            </p:childTnLst>
                          </p:cTn>
                        </p:par>
                        <p:par>
                          <p:cTn id="354" fill="hold">
                            <p:stCondLst>
                              <p:cond delay="10000"/>
                            </p:stCondLst>
                            <p:childTnLst>
                              <p:par>
                                <p:cTn id="355" presetID="1" presetClass="entr" presetSubtype="0" fill="hold" grpId="0" nodeType="afterEffect">
                                  <p:stCondLst>
                                    <p:cond delay="1000"/>
                                  </p:stCondLst>
                                  <p:childTnLst>
                                    <p:set>
                                      <p:cBhvr>
                                        <p:cTn id="356" dur="1" fill="hold">
                                          <p:stCondLst>
                                            <p:cond delay="0"/>
                                          </p:stCondLst>
                                        </p:cTn>
                                        <p:tgtEl>
                                          <p:spTgt spid="236"/>
                                        </p:tgtEl>
                                        <p:attrNameLst>
                                          <p:attrName>style.visibility</p:attrName>
                                        </p:attrNameLst>
                                      </p:cBhvr>
                                      <p:to>
                                        <p:strVal val="visible"/>
                                      </p:to>
                                    </p:set>
                                  </p:childTnLst>
                                </p:cTn>
                              </p:par>
                            </p:childTnLst>
                          </p:cTn>
                        </p:par>
                        <p:par>
                          <p:cTn id="357" fill="hold">
                            <p:stCondLst>
                              <p:cond delay="11000"/>
                            </p:stCondLst>
                            <p:childTnLst>
                              <p:par>
                                <p:cTn id="358" presetID="1" presetClass="entr" presetSubtype="0" fill="hold" grpId="0" nodeType="afterEffect">
                                  <p:stCondLst>
                                    <p:cond delay="1000"/>
                                  </p:stCondLst>
                                  <p:childTnLst>
                                    <p:set>
                                      <p:cBhvr>
                                        <p:cTn id="359" dur="1" fill="hold">
                                          <p:stCondLst>
                                            <p:cond delay="0"/>
                                          </p:stCondLst>
                                        </p:cTn>
                                        <p:tgtEl>
                                          <p:spTgt spid="241"/>
                                        </p:tgtEl>
                                        <p:attrNameLst>
                                          <p:attrName>style.visibility</p:attrName>
                                        </p:attrNameLst>
                                      </p:cBhvr>
                                      <p:to>
                                        <p:strVal val="visible"/>
                                      </p:to>
                                    </p:set>
                                  </p:childTnLst>
                                </p:cTn>
                              </p:par>
                            </p:childTnLst>
                          </p:cTn>
                        </p:par>
                        <p:par>
                          <p:cTn id="360" fill="hold">
                            <p:stCondLst>
                              <p:cond delay="12000"/>
                            </p:stCondLst>
                            <p:childTnLst>
                              <p:par>
                                <p:cTn id="361" presetID="1" presetClass="entr" presetSubtype="0" fill="hold" grpId="0" nodeType="afterEffect">
                                  <p:stCondLst>
                                    <p:cond delay="1000"/>
                                  </p:stCondLst>
                                  <p:childTnLst>
                                    <p:set>
                                      <p:cBhvr>
                                        <p:cTn id="362" dur="1" fill="hold">
                                          <p:stCondLst>
                                            <p:cond delay="0"/>
                                          </p:stCondLst>
                                        </p:cTn>
                                        <p:tgtEl>
                                          <p:spTgt spid="246"/>
                                        </p:tgtEl>
                                        <p:attrNameLst>
                                          <p:attrName>style.visibility</p:attrName>
                                        </p:attrNameLst>
                                      </p:cBhvr>
                                      <p:to>
                                        <p:strVal val="visible"/>
                                      </p:to>
                                    </p:set>
                                  </p:childTnLst>
                                </p:cTn>
                              </p:par>
                            </p:childTnLst>
                          </p:cTn>
                        </p:par>
                        <p:par>
                          <p:cTn id="363" fill="hold">
                            <p:stCondLst>
                              <p:cond delay="13000"/>
                            </p:stCondLst>
                            <p:childTnLst>
                              <p:par>
                                <p:cTn id="364" presetID="1" presetClass="entr" presetSubtype="0" fill="hold" grpId="0" nodeType="afterEffect">
                                  <p:stCondLst>
                                    <p:cond delay="1000"/>
                                  </p:stCondLst>
                                  <p:childTnLst>
                                    <p:set>
                                      <p:cBhvr>
                                        <p:cTn id="365" dur="1" fill="hold">
                                          <p:stCondLst>
                                            <p:cond delay="0"/>
                                          </p:stCondLst>
                                        </p:cTn>
                                        <p:tgtEl>
                                          <p:spTgt spid="251"/>
                                        </p:tgtEl>
                                        <p:attrNameLst>
                                          <p:attrName>style.visibility</p:attrName>
                                        </p:attrNameLst>
                                      </p:cBhvr>
                                      <p:to>
                                        <p:strVal val="visible"/>
                                      </p:to>
                                    </p:set>
                                  </p:childTnLst>
                                </p:cTn>
                              </p:par>
                            </p:childTnLst>
                          </p:cTn>
                        </p:par>
                        <p:par>
                          <p:cTn id="366" fill="hold">
                            <p:stCondLst>
                              <p:cond delay="14000"/>
                            </p:stCondLst>
                            <p:childTnLst>
                              <p:par>
                                <p:cTn id="367" presetID="1" presetClass="entr" presetSubtype="0" fill="hold" grpId="0" nodeType="afterEffect">
                                  <p:stCondLst>
                                    <p:cond delay="1000"/>
                                  </p:stCondLst>
                                  <p:childTnLst>
                                    <p:set>
                                      <p:cBhvr>
                                        <p:cTn id="368" dur="1" fill="hold">
                                          <p:stCondLst>
                                            <p:cond delay="0"/>
                                          </p:stCondLst>
                                        </p:cTn>
                                        <p:tgtEl>
                                          <p:spTgt spid="256"/>
                                        </p:tgtEl>
                                        <p:attrNameLst>
                                          <p:attrName>style.visibility</p:attrName>
                                        </p:attrNameLst>
                                      </p:cBhvr>
                                      <p:to>
                                        <p:strVal val="visible"/>
                                      </p:to>
                                    </p:set>
                                  </p:childTnLst>
                                </p:cTn>
                              </p:par>
                            </p:childTnLst>
                          </p:cTn>
                        </p:par>
                        <p:par>
                          <p:cTn id="369" fill="hold">
                            <p:stCondLst>
                              <p:cond delay="15000"/>
                            </p:stCondLst>
                            <p:childTnLst>
                              <p:par>
                                <p:cTn id="370" presetID="1" presetClass="entr" presetSubtype="0" fill="hold" grpId="0" nodeType="afterEffect">
                                  <p:stCondLst>
                                    <p:cond delay="1000"/>
                                  </p:stCondLst>
                                  <p:childTnLst>
                                    <p:set>
                                      <p:cBhvr>
                                        <p:cTn id="371" dur="1" fill="hold">
                                          <p:stCondLst>
                                            <p:cond delay="0"/>
                                          </p:stCondLst>
                                        </p:cTn>
                                        <p:tgtEl>
                                          <p:spTgt spid="261"/>
                                        </p:tgtEl>
                                        <p:attrNameLst>
                                          <p:attrName>style.visibility</p:attrName>
                                        </p:attrNameLst>
                                      </p:cBhvr>
                                      <p:to>
                                        <p:strVal val="visible"/>
                                      </p:to>
                                    </p:set>
                                  </p:childTnLst>
                                </p:cTn>
                              </p:par>
                            </p:childTnLst>
                          </p:cTn>
                        </p:par>
                        <p:par>
                          <p:cTn id="372" fill="hold">
                            <p:stCondLst>
                              <p:cond delay="16000"/>
                            </p:stCondLst>
                            <p:childTnLst>
                              <p:par>
                                <p:cTn id="373" presetID="1" presetClass="entr" presetSubtype="0" fill="hold" grpId="0" nodeType="afterEffect">
                                  <p:stCondLst>
                                    <p:cond delay="1000"/>
                                  </p:stCondLst>
                                  <p:childTnLst>
                                    <p:set>
                                      <p:cBhvr>
                                        <p:cTn id="374" dur="1" fill="hold">
                                          <p:stCondLst>
                                            <p:cond delay="0"/>
                                          </p:stCondLst>
                                        </p:cTn>
                                        <p:tgtEl>
                                          <p:spTgt spid="266"/>
                                        </p:tgtEl>
                                        <p:attrNameLst>
                                          <p:attrName>style.visibility</p:attrName>
                                        </p:attrNameLst>
                                      </p:cBhvr>
                                      <p:to>
                                        <p:strVal val="visible"/>
                                      </p:to>
                                    </p:set>
                                  </p:childTnLst>
                                </p:cTn>
                              </p:par>
                            </p:childTnLst>
                          </p:cTn>
                        </p:par>
                        <p:par>
                          <p:cTn id="375" fill="hold">
                            <p:stCondLst>
                              <p:cond delay="17000"/>
                            </p:stCondLst>
                            <p:childTnLst>
                              <p:par>
                                <p:cTn id="376" presetID="1" presetClass="entr" presetSubtype="0" fill="hold" grpId="0" nodeType="afterEffect">
                                  <p:stCondLst>
                                    <p:cond delay="1000"/>
                                  </p:stCondLst>
                                  <p:childTnLst>
                                    <p:set>
                                      <p:cBhvr>
                                        <p:cTn id="377" dur="1" fill="hold">
                                          <p:stCondLst>
                                            <p:cond delay="0"/>
                                          </p:stCondLst>
                                        </p:cTn>
                                        <p:tgtEl>
                                          <p:spTgt spid="267"/>
                                        </p:tgtEl>
                                        <p:attrNameLst>
                                          <p:attrName>style.visibility</p:attrName>
                                        </p:attrNameLst>
                                      </p:cBhvr>
                                      <p:to>
                                        <p:strVal val="visible"/>
                                      </p:to>
                                    </p:set>
                                  </p:childTnLst>
                                </p:cTn>
                              </p:par>
                            </p:childTnLst>
                          </p:cTn>
                        </p:par>
                        <p:par>
                          <p:cTn id="378" fill="hold">
                            <p:stCondLst>
                              <p:cond delay="18000"/>
                            </p:stCondLst>
                            <p:childTnLst>
                              <p:par>
                                <p:cTn id="379" presetID="1" presetClass="entr" presetSubtype="0" fill="hold" grpId="0" nodeType="afterEffect">
                                  <p:stCondLst>
                                    <p:cond delay="1000"/>
                                  </p:stCondLst>
                                  <p:childTnLst>
                                    <p:set>
                                      <p:cBhvr>
                                        <p:cTn id="380" dur="1" fill="hold">
                                          <p:stCondLst>
                                            <p:cond delay="0"/>
                                          </p:stCondLst>
                                        </p:cTn>
                                        <p:tgtEl>
                                          <p:spTgt spid="268"/>
                                        </p:tgtEl>
                                        <p:attrNameLst>
                                          <p:attrName>style.visibility</p:attrName>
                                        </p:attrNameLst>
                                      </p:cBhvr>
                                      <p:to>
                                        <p:strVal val="visible"/>
                                      </p:to>
                                    </p:set>
                                  </p:childTnLst>
                                </p:cTn>
                              </p:par>
                            </p:childTnLst>
                          </p:cTn>
                        </p:par>
                        <p:par>
                          <p:cTn id="381" fill="hold">
                            <p:stCondLst>
                              <p:cond delay="19000"/>
                            </p:stCondLst>
                            <p:childTnLst>
                              <p:par>
                                <p:cTn id="382" presetID="1" presetClass="entr" presetSubtype="0" fill="hold" grpId="0" nodeType="afterEffect">
                                  <p:stCondLst>
                                    <p:cond delay="1000"/>
                                  </p:stCondLst>
                                  <p:childTnLst>
                                    <p:set>
                                      <p:cBhvr>
                                        <p:cTn id="383" dur="1" fill="hold">
                                          <p:stCondLst>
                                            <p:cond delay="0"/>
                                          </p:stCondLst>
                                        </p:cTn>
                                        <p:tgtEl>
                                          <p:spTgt spid="269"/>
                                        </p:tgtEl>
                                        <p:attrNameLst>
                                          <p:attrName>style.visibility</p:attrName>
                                        </p:attrNameLst>
                                      </p:cBhvr>
                                      <p:to>
                                        <p:strVal val="visible"/>
                                      </p:to>
                                    </p:set>
                                  </p:childTnLst>
                                </p:cTn>
                              </p:par>
                            </p:childTnLst>
                          </p:cTn>
                        </p:par>
                        <p:par>
                          <p:cTn id="384" fill="hold">
                            <p:stCondLst>
                              <p:cond delay="20000"/>
                            </p:stCondLst>
                            <p:childTnLst>
                              <p:par>
                                <p:cTn id="385" presetID="1" presetClass="entr" presetSubtype="0" fill="hold" grpId="0" nodeType="afterEffect">
                                  <p:stCondLst>
                                    <p:cond delay="1000"/>
                                  </p:stCondLst>
                                  <p:childTnLst>
                                    <p:set>
                                      <p:cBhvr>
                                        <p:cTn id="386" dur="1" fill="hold">
                                          <p:stCondLst>
                                            <p:cond delay="0"/>
                                          </p:stCondLst>
                                        </p:cTn>
                                        <p:tgtEl>
                                          <p:spTgt spid="270"/>
                                        </p:tgtEl>
                                        <p:attrNameLst>
                                          <p:attrName>style.visibility</p:attrName>
                                        </p:attrNameLst>
                                      </p:cBhvr>
                                      <p:to>
                                        <p:strVal val="visible"/>
                                      </p:to>
                                    </p:set>
                                  </p:childTnLst>
                                </p:cTn>
                              </p:par>
                            </p:childTnLst>
                          </p:cTn>
                        </p:par>
                        <p:par>
                          <p:cTn id="387" fill="hold">
                            <p:stCondLst>
                              <p:cond delay="21000"/>
                            </p:stCondLst>
                            <p:childTnLst>
                              <p:par>
                                <p:cTn id="388" presetID="1" presetClass="entr" presetSubtype="0" fill="hold" grpId="0" nodeType="afterEffect">
                                  <p:stCondLst>
                                    <p:cond delay="1000"/>
                                  </p:stCondLst>
                                  <p:childTnLst>
                                    <p:set>
                                      <p:cBhvr>
                                        <p:cTn id="389" dur="1" fill="hold">
                                          <p:stCondLst>
                                            <p:cond delay="0"/>
                                          </p:stCondLst>
                                        </p:cTn>
                                        <p:tgtEl>
                                          <p:spTgt spid="271"/>
                                        </p:tgtEl>
                                        <p:attrNameLst>
                                          <p:attrName>style.visibility</p:attrName>
                                        </p:attrNameLst>
                                      </p:cBhvr>
                                      <p:to>
                                        <p:strVal val="visible"/>
                                      </p:to>
                                    </p:set>
                                  </p:childTnLst>
                                </p:cTn>
                              </p:par>
                            </p:childTnLst>
                          </p:cTn>
                        </p:par>
                        <p:par>
                          <p:cTn id="390" fill="hold">
                            <p:stCondLst>
                              <p:cond delay="22000"/>
                            </p:stCondLst>
                            <p:childTnLst>
                              <p:par>
                                <p:cTn id="391" presetID="1" presetClass="entr" presetSubtype="0" fill="hold" grpId="0" nodeType="afterEffect">
                                  <p:stCondLst>
                                    <p:cond delay="1000"/>
                                  </p:stCondLst>
                                  <p:childTnLst>
                                    <p:set>
                                      <p:cBhvr>
                                        <p:cTn id="392" dur="1" fill="hold">
                                          <p:stCondLst>
                                            <p:cond delay="0"/>
                                          </p:stCondLst>
                                        </p:cTn>
                                        <p:tgtEl>
                                          <p:spTgt spid="272"/>
                                        </p:tgtEl>
                                        <p:attrNameLst>
                                          <p:attrName>style.visibility</p:attrName>
                                        </p:attrNameLst>
                                      </p:cBhvr>
                                      <p:to>
                                        <p:strVal val="visible"/>
                                      </p:to>
                                    </p:set>
                                  </p:childTnLst>
                                </p:cTn>
                              </p:par>
                            </p:childTnLst>
                          </p:cTn>
                        </p:par>
                        <p:par>
                          <p:cTn id="393" fill="hold">
                            <p:stCondLst>
                              <p:cond delay="23000"/>
                            </p:stCondLst>
                            <p:childTnLst>
                              <p:par>
                                <p:cTn id="394" presetID="1" presetClass="entr" presetSubtype="0" fill="hold" grpId="0" nodeType="afterEffect">
                                  <p:stCondLst>
                                    <p:cond delay="1000"/>
                                  </p:stCondLst>
                                  <p:childTnLst>
                                    <p:set>
                                      <p:cBhvr>
                                        <p:cTn id="395" dur="1" fill="hold">
                                          <p:stCondLst>
                                            <p:cond delay="0"/>
                                          </p:stCondLst>
                                        </p:cTn>
                                        <p:tgtEl>
                                          <p:spTgt spid="273"/>
                                        </p:tgtEl>
                                        <p:attrNameLst>
                                          <p:attrName>style.visibility</p:attrName>
                                        </p:attrNameLst>
                                      </p:cBhvr>
                                      <p:to>
                                        <p:strVal val="visible"/>
                                      </p:to>
                                    </p:set>
                                  </p:childTnLst>
                                </p:cTn>
                              </p:par>
                            </p:childTnLst>
                          </p:cTn>
                        </p:par>
                        <p:par>
                          <p:cTn id="396" fill="hold">
                            <p:stCondLst>
                              <p:cond delay="24000"/>
                            </p:stCondLst>
                            <p:childTnLst>
                              <p:par>
                                <p:cTn id="397" presetID="1" presetClass="entr" presetSubtype="0" fill="hold" grpId="0" nodeType="afterEffect">
                                  <p:stCondLst>
                                    <p:cond delay="1000"/>
                                  </p:stCondLst>
                                  <p:childTnLst>
                                    <p:set>
                                      <p:cBhvr>
                                        <p:cTn id="398" dur="1" fill="hold">
                                          <p:stCondLst>
                                            <p:cond delay="0"/>
                                          </p:stCondLst>
                                        </p:cTn>
                                        <p:tgtEl>
                                          <p:spTgt spid="274"/>
                                        </p:tgtEl>
                                        <p:attrNameLst>
                                          <p:attrName>style.visibility</p:attrName>
                                        </p:attrNameLst>
                                      </p:cBhvr>
                                      <p:to>
                                        <p:strVal val="visible"/>
                                      </p:to>
                                    </p:set>
                                  </p:childTnLst>
                                </p:cTn>
                              </p:par>
                            </p:childTnLst>
                          </p:cTn>
                        </p:par>
                        <p:par>
                          <p:cTn id="399" fill="hold">
                            <p:stCondLst>
                              <p:cond delay="25000"/>
                            </p:stCondLst>
                            <p:childTnLst>
                              <p:par>
                                <p:cTn id="400" presetID="1" presetClass="entr" presetSubtype="0" fill="hold" grpId="0" nodeType="afterEffect">
                                  <p:stCondLst>
                                    <p:cond delay="1000"/>
                                  </p:stCondLst>
                                  <p:childTnLst>
                                    <p:set>
                                      <p:cBhvr>
                                        <p:cTn id="401" dur="1" fill="hold">
                                          <p:stCondLst>
                                            <p:cond delay="0"/>
                                          </p:stCondLst>
                                        </p:cTn>
                                        <p:tgtEl>
                                          <p:spTgt spid="275"/>
                                        </p:tgtEl>
                                        <p:attrNameLst>
                                          <p:attrName>style.visibility</p:attrName>
                                        </p:attrNameLst>
                                      </p:cBhvr>
                                      <p:to>
                                        <p:strVal val="visible"/>
                                      </p:to>
                                    </p:set>
                                  </p:childTnLst>
                                </p:cTn>
                              </p:par>
                            </p:childTnLst>
                          </p:cTn>
                        </p:par>
                        <p:par>
                          <p:cTn id="402" fill="hold">
                            <p:stCondLst>
                              <p:cond delay="26000"/>
                            </p:stCondLst>
                            <p:childTnLst>
                              <p:par>
                                <p:cTn id="403" presetID="1" presetClass="entr" presetSubtype="0" fill="hold" grpId="0" nodeType="afterEffect">
                                  <p:stCondLst>
                                    <p:cond delay="1000"/>
                                  </p:stCondLst>
                                  <p:childTnLst>
                                    <p:set>
                                      <p:cBhvr>
                                        <p:cTn id="404" dur="1" fill="hold">
                                          <p:stCondLst>
                                            <p:cond delay="0"/>
                                          </p:stCondLst>
                                        </p:cTn>
                                        <p:tgtEl>
                                          <p:spTgt spid="276"/>
                                        </p:tgtEl>
                                        <p:attrNameLst>
                                          <p:attrName>style.visibility</p:attrName>
                                        </p:attrNameLst>
                                      </p:cBhvr>
                                      <p:to>
                                        <p:strVal val="visible"/>
                                      </p:to>
                                    </p:set>
                                  </p:childTnLst>
                                </p:cTn>
                              </p:par>
                            </p:childTnLst>
                          </p:cTn>
                        </p:par>
                        <p:par>
                          <p:cTn id="405" fill="hold">
                            <p:stCondLst>
                              <p:cond delay="27000"/>
                            </p:stCondLst>
                            <p:childTnLst>
                              <p:par>
                                <p:cTn id="406" presetID="1" presetClass="entr" presetSubtype="0" fill="hold" grpId="0" nodeType="afterEffect">
                                  <p:stCondLst>
                                    <p:cond delay="1000"/>
                                  </p:stCondLst>
                                  <p:childTnLst>
                                    <p:set>
                                      <p:cBhvr>
                                        <p:cTn id="407" dur="1" fill="hold">
                                          <p:stCondLst>
                                            <p:cond delay="0"/>
                                          </p:stCondLst>
                                        </p:cTn>
                                        <p:tgtEl>
                                          <p:spTgt spid="277"/>
                                        </p:tgtEl>
                                        <p:attrNameLst>
                                          <p:attrName>style.visibility</p:attrName>
                                        </p:attrNameLst>
                                      </p:cBhvr>
                                      <p:to>
                                        <p:strVal val="visible"/>
                                      </p:to>
                                    </p:set>
                                  </p:childTnLst>
                                </p:cTn>
                              </p:par>
                            </p:childTnLst>
                          </p:cTn>
                        </p:par>
                        <p:par>
                          <p:cTn id="408" fill="hold">
                            <p:stCondLst>
                              <p:cond delay="28000"/>
                            </p:stCondLst>
                            <p:childTnLst>
                              <p:par>
                                <p:cTn id="409" presetID="1" presetClass="entr" presetSubtype="0" fill="hold" grpId="0" nodeType="afterEffect">
                                  <p:stCondLst>
                                    <p:cond delay="1000"/>
                                  </p:stCondLst>
                                  <p:childTnLst>
                                    <p:set>
                                      <p:cBhvr>
                                        <p:cTn id="410" dur="1" fill="hold">
                                          <p:stCondLst>
                                            <p:cond delay="0"/>
                                          </p:stCondLst>
                                        </p:cTn>
                                        <p:tgtEl>
                                          <p:spTgt spid="278"/>
                                        </p:tgtEl>
                                        <p:attrNameLst>
                                          <p:attrName>style.visibility</p:attrName>
                                        </p:attrNameLst>
                                      </p:cBhvr>
                                      <p:to>
                                        <p:strVal val="visible"/>
                                      </p:to>
                                    </p:set>
                                  </p:childTnLst>
                                </p:cTn>
                              </p:par>
                            </p:childTnLst>
                          </p:cTn>
                        </p:par>
                        <p:par>
                          <p:cTn id="411" fill="hold">
                            <p:stCondLst>
                              <p:cond delay="29000"/>
                            </p:stCondLst>
                            <p:childTnLst>
                              <p:par>
                                <p:cTn id="412" presetID="1" presetClass="entr" presetSubtype="0" fill="hold" grpId="0" nodeType="afterEffect">
                                  <p:stCondLst>
                                    <p:cond delay="1000"/>
                                  </p:stCondLst>
                                  <p:childTnLst>
                                    <p:set>
                                      <p:cBhvr>
                                        <p:cTn id="413" dur="1" fill="hold">
                                          <p:stCondLst>
                                            <p:cond delay="0"/>
                                          </p:stCondLst>
                                        </p:cTn>
                                        <p:tgtEl>
                                          <p:spTgt spid="279"/>
                                        </p:tgtEl>
                                        <p:attrNameLst>
                                          <p:attrName>style.visibility</p:attrName>
                                        </p:attrNameLst>
                                      </p:cBhvr>
                                      <p:to>
                                        <p:strVal val="visible"/>
                                      </p:to>
                                    </p:set>
                                  </p:childTnLst>
                                </p:cTn>
                              </p:par>
                            </p:childTnLst>
                          </p:cTn>
                        </p:par>
                        <p:par>
                          <p:cTn id="414" fill="hold">
                            <p:stCondLst>
                              <p:cond delay="30000"/>
                            </p:stCondLst>
                            <p:childTnLst>
                              <p:par>
                                <p:cTn id="415" presetID="1" presetClass="entr" presetSubtype="0" fill="hold" grpId="0" nodeType="afterEffect">
                                  <p:stCondLst>
                                    <p:cond delay="1000"/>
                                  </p:stCondLst>
                                  <p:childTnLst>
                                    <p:set>
                                      <p:cBhvr>
                                        <p:cTn id="416" dur="1" fill="hold">
                                          <p:stCondLst>
                                            <p:cond delay="0"/>
                                          </p:stCondLst>
                                        </p:cTn>
                                        <p:tgtEl>
                                          <p:spTgt spid="280"/>
                                        </p:tgtEl>
                                        <p:attrNameLst>
                                          <p:attrName>style.visibility</p:attrName>
                                        </p:attrNameLst>
                                      </p:cBhvr>
                                      <p:to>
                                        <p:strVal val="visible"/>
                                      </p:to>
                                    </p:set>
                                  </p:childTnLst>
                                </p:cTn>
                              </p:par>
                            </p:childTnLst>
                          </p:cTn>
                        </p:par>
                        <p:par>
                          <p:cTn id="417" fill="hold">
                            <p:stCondLst>
                              <p:cond delay="31000"/>
                            </p:stCondLst>
                            <p:childTnLst>
                              <p:par>
                                <p:cTn id="418" presetID="1" presetClass="entr" presetSubtype="0" fill="hold" grpId="0" nodeType="afterEffect">
                                  <p:stCondLst>
                                    <p:cond delay="1000"/>
                                  </p:stCondLst>
                                  <p:childTnLst>
                                    <p:set>
                                      <p:cBhvr>
                                        <p:cTn id="419" dur="1" fill="hold">
                                          <p:stCondLst>
                                            <p:cond delay="0"/>
                                          </p:stCondLst>
                                        </p:cTn>
                                        <p:tgtEl>
                                          <p:spTgt spid="281"/>
                                        </p:tgtEl>
                                        <p:attrNameLst>
                                          <p:attrName>style.visibility</p:attrName>
                                        </p:attrNameLst>
                                      </p:cBhvr>
                                      <p:to>
                                        <p:strVal val="visible"/>
                                      </p:to>
                                    </p:set>
                                  </p:childTnLst>
                                </p:cTn>
                              </p:par>
                            </p:childTnLst>
                          </p:cTn>
                        </p:par>
                        <p:par>
                          <p:cTn id="420" fill="hold">
                            <p:stCondLst>
                              <p:cond delay="32000"/>
                            </p:stCondLst>
                            <p:childTnLst>
                              <p:par>
                                <p:cTn id="421" presetID="1" presetClass="entr" presetSubtype="0" fill="hold" grpId="0" nodeType="afterEffect">
                                  <p:stCondLst>
                                    <p:cond delay="1000"/>
                                  </p:stCondLst>
                                  <p:childTnLst>
                                    <p:set>
                                      <p:cBhvr>
                                        <p:cTn id="422" dur="1" fill="hold">
                                          <p:stCondLst>
                                            <p:cond delay="0"/>
                                          </p:stCondLst>
                                        </p:cTn>
                                        <p:tgtEl>
                                          <p:spTgt spid="282"/>
                                        </p:tgtEl>
                                        <p:attrNameLst>
                                          <p:attrName>style.visibility</p:attrName>
                                        </p:attrNameLst>
                                      </p:cBhvr>
                                      <p:to>
                                        <p:strVal val="visible"/>
                                      </p:to>
                                    </p:set>
                                  </p:childTnLst>
                                </p:cTn>
                              </p:par>
                            </p:childTnLst>
                          </p:cTn>
                        </p:par>
                        <p:par>
                          <p:cTn id="423" fill="hold">
                            <p:stCondLst>
                              <p:cond delay="33000"/>
                            </p:stCondLst>
                            <p:childTnLst>
                              <p:par>
                                <p:cTn id="424" presetID="1" presetClass="entr" presetSubtype="0" fill="hold" grpId="0" nodeType="afterEffect">
                                  <p:stCondLst>
                                    <p:cond delay="1000"/>
                                  </p:stCondLst>
                                  <p:childTnLst>
                                    <p:set>
                                      <p:cBhvr>
                                        <p:cTn id="425" dur="1" fill="hold">
                                          <p:stCondLst>
                                            <p:cond delay="0"/>
                                          </p:stCondLst>
                                        </p:cTn>
                                        <p:tgtEl>
                                          <p:spTgt spid="283"/>
                                        </p:tgtEl>
                                        <p:attrNameLst>
                                          <p:attrName>style.visibility</p:attrName>
                                        </p:attrNameLst>
                                      </p:cBhvr>
                                      <p:to>
                                        <p:strVal val="visible"/>
                                      </p:to>
                                    </p:set>
                                  </p:childTnLst>
                                </p:cTn>
                              </p:par>
                            </p:childTnLst>
                          </p:cTn>
                        </p:par>
                        <p:par>
                          <p:cTn id="426" fill="hold">
                            <p:stCondLst>
                              <p:cond delay="34000"/>
                            </p:stCondLst>
                            <p:childTnLst>
                              <p:par>
                                <p:cTn id="427" presetID="1" presetClass="entr" presetSubtype="0" fill="hold" grpId="0" nodeType="afterEffect">
                                  <p:stCondLst>
                                    <p:cond delay="1000"/>
                                  </p:stCondLst>
                                  <p:childTnLst>
                                    <p:set>
                                      <p:cBhvr>
                                        <p:cTn id="428" dur="1" fill="hold">
                                          <p:stCondLst>
                                            <p:cond delay="0"/>
                                          </p:stCondLst>
                                        </p:cTn>
                                        <p:tgtEl>
                                          <p:spTgt spid="284"/>
                                        </p:tgtEl>
                                        <p:attrNameLst>
                                          <p:attrName>style.visibility</p:attrName>
                                        </p:attrNameLst>
                                      </p:cBhvr>
                                      <p:to>
                                        <p:strVal val="visible"/>
                                      </p:to>
                                    </p:set>
                                  </p:childTnLst>
                                </p:cTn>
                              </p:par>
                            </p:childTnLst>
                          </p:cTn>
                        </p:par>
                        <p:par>
                          <p:cTn id="429" fill="hold">
                            <p:stCondLst>
                              <p:cond delay="35000"/>
                            </p:stCondLst>
                            <p:childTnLst>
                              <p:par>
                                <p:cTn id="430" presetID="1" presetClass="entr" presetSubtype="0" fill="hold" grpId="0" nodeType="afterEffect">
                                  <p:stCondLst>
                                    <p:cond delay="1000"/>
                                  </p:stCondLst>
                                  <p:childTnLst>
                                    <p:set>
                                      <p:cBhvr>
                                        <p:cTn id="431" dur="1" fill="hold">
                                          <p:stCondLst>
                                            <p:cond delay="0"/>
                                          </p:stCondLst>
                                        </p:cTn>
                                        <p:tgtEl>
                                          <p:spTgt spid="285"/>
                                        </p:tgtEl>
                                        <p:attrNameLst>
                                          <p:attrName>style.visibility</p:attrName>
                                        </p:attrNameLst>
                                      </p:cBhvr>
                                      <p:to>
                                        <p:strVal val="visible"/>
                                      </p:to>
                                    </p:set>
                                  </p:childTnLst>
                                </p:cTn>
                              </p:par>
                            </p:childTnLst>
                          </p:cTn>
                        </p:par>
                        <p:par>
                          <p:cTn id="432" fill="hold">
                            <p:stCondLst>
                              <p:cond delay="36000"/>
                            </p:stCondLst>
                            <p:childTnLst>
                              <p:par>
                                <p:cTn id="433" presetID="1" presetClass="entr" presetSubtype="0" fill="hold" grpId="0" nodeType="afterEffect">
                                  <p:stCondLst>
                                    <p:cond delay="1000"/>
                                  </p:stCondLst>
                                  <p:childTnLst>
                                    <p:set>
                                      <p:cBhvr>
                                        <p:cTn id="434" dur="1" fill="hold">
                                          <p:stCondLst>
                                            <p:cond delay="0"/>
                                          </p:stCondLst>
                                        </p:cTn>
                                        <p:tgtEl>
                                          <p:spTgt spid="286"/>
                                        </p:tgtEl>
                                        <p:attrNameLst>
                                          <p:attrName>style.visibility</p:attrName>
                                        </p:attrNameLst>
                                      </p:cBhvr>
                                      <p:to>
                                        <p:strVal val="visible"/>
                                      </p:to>
                                    </p:set>
                                  </p:childTnLst>
                                </p:cTn>
                              </p:par>
                            </p:childTnLst>
                          </p:cTn>
                        </p:par>
                        <p:par>
                          <p:cTn id="435" fill="hold">
                            <p:stCondLst>
                              <p:cond delay="37000"/>
                            </p:stCondLst>
                            <p:childTnLst>
                              <p:par>
                                <p:cTn id="436" presetID="1" presetClass="entr" presetSubtype="0" fill="hold" grpId="0" nodeType="afterEffect">
                                  <p:stCondLst>
                                    <p:cond delay="1000"/>
                                  </p:stCondLst>
                                  <p:childTnLst>
                                    <p:set>
                                      <p:cBhvr>
                                        <p:cTn id="437" dur="1" fill="hold">
                                          <p:stCondLst>
                                            <p:cond delay="0"/>
                                          </p:stCondLst>
                                        </p:cTn>
                                        <p:tgtEl>
                                          <p:spTgt spid="287"/>
                                        </p:tgtEl>
                                        <p:attrNameLst>
                                          <p:attrName>style.visibility</p:attrName>
                                        </p:attrNameLst>
                                      </p:cBhvr>
                                      <p:to>
                                        <p:strVal val="visible"/>
                                      </p:to>
                                    </p:set>
                                  </p:childTnLst>
                                </p:cTn>
                              </p:par>
                            </p:childTnLst>
                          </p:cTn>
                        </p:par>
                        <p:par>
                          <p:cTn id="438" fill="hold">
                            <p:stCondLst>
                              <p:cond delay="38000"/>
                            </p:stCondLst>
                            <p:childTnLst>
                              <p:par>
                                <p:cTn id="439" presetID="1" presetClass="entr" presetSubtype="0" fill="hold" grpId="0" nodeType="afterEffect">
                                  <p:stCondLst>
                                    <p:cond delay="1000"/>
                                  </p:stCondLst>
                                  <p:childTnLst>
                                    <p:set>
                                      <p:cBhvr>
                                        <p:cTn id="440" dur="1" fill="hold">
                                          <p:stCondLst>
                                            <p:cond delay="0"/>
                                          </p:stCondLst>
                                        </p:cTn>
                                        <p:tgtEl>
                                          <p:spTgt spid="288"/>
                                        </p:tgtEl>
                                        <p:attrNameLst>
                                          <p:attrName>style.visibility</p:attrName>
                                        </p:attrNameLst>
                                      </p:cBhvr>
                                      <p:to>
                                        <p:strVal val="visible"/>
                                      </p:to>
                                    </p:set>
                                  </p:childTnLst>
                                </p:cTn>
                              </p:par>
                            </p:childTnLst>
                          </p:cTn>
                        </p:par>
                        <p:par>
                          <p:cTn id="441" fill="hold">
                            <p:stCondLst>
                              <p:cond delay="39000"/>
                            </p:stCondLst>
                            <p:childTnLst>
                              <p:par>
                                <p:cTn id="442" presetID="1" presetClass="entr" presetSubtype="0" fill="hold" grpId="0" nodeType="afterEffect">
                                  <p:stCondLst>
                                    <p:cond delay="1000"/>
                                  </p:stCondLst>
                                  <p:childTnLst>
                                    <p:set>
                                      <p:cBhvr>
                                        <p:cTn id="443" dur="1" fill="hold">
                                          <p:stCondLst>
                                            <p:cond delay="0"/>
                                          </p:stCondLst>
                                        </p:cTn>
                                        <p:tgtEl>
                                          <p:spTgt spid="289"/>
                                        </p:tgtEl>
                                        <p:attrNameLst>
                                          <p:attrName>style.visibility</p:attrName>
                                        </p:attrNameLst>
                                      </p:cBhvr>
                                      <p:to>
                                        <p:strVal val="visible"/>
                                      </p:to>
                                    </p:set>
                                  </p:childTnLst>
                                </p:cTn>
                              </p:par>
                            </p:childTnLst>
                          </p:cTn>
                        </p:par>
                        <p:par>
                          <p:cTn id="444" fill="hold">
                            <p:stCondLst>
                              <p:cond delay="40000"/>
                            </p:stCondLst>
                            <p:childTnLst>
                              <p:par>
                                <p:cTn id="445" presetID="1" presetClass="entr" presetSubtype="0" fill="hold" grpId="0" nodeType="afterEffect">
                                  <p:stCondLst>
                                    <p:cond delay="1000"/>
                                  </p:stCondLst>
                                  <p:childTnLst>
                                    <p:set>
                                      <p:cBhvr>
                                        <p:cTn id="446" dur="1" fill="hold">
                                          <p:stCondLst>
                                            <p:cond delay="0"/>
                                          </p:stCondLst>
                                        </p:cTn>
                                        <p:tgtEl>
                                          <p:spTgt spid="290"/>
                                        </p:tgtEl>
                                        <p:attrNameLst>
                                          <p:attrName>style.visibility</p:attrName>
                                        </p:attrNameLst>
                                      </p:cBhvr>
                                      <p:to>
                                        <p:strVal val="visible"/>
                                      </p:to>
                                    </p:set>
                                  </p:childTnLst>
                                </p:cTn>
                              </p:par>
                            </p:childTnLst>
                          </p:cTn>
                        </p:par>
                        <p:par>
                          <p:cTn id="447" fill="hold">
                            <p:stCondLst>
                              <p:cond delay="41000"/>
                            </p:stCondLst>
                            <p:childTnLst>
                              <p:par>
                                <p:cTn id="448" presetID="1" presetClass="entr" presetSubtype="0" fill="hold" grpId="0" nodeType="afterEffect">
                                  <p:stCondLst>
                                    <p:cond delay="1000"/>
                                  </p:stCondLst>
                                  <p:childTnLst>
                                    <p:set>
                                      <p:cBhvr>
                                        <p:cTn id="449" dur="1" fill="hold">
                                          <p:stCondLst>
                                            <p:cond delay="0"/>
                                          </p:stCondLst>
                                        </p:cTn>
                                        <p:tgtEl>
                                          <p:spTgt spid="291"/>
                                        </p:tgtEl>
                                        <p:attrNameLst>
                                          <p:attrName>style.visibility</p:attrName>
                                        </p:attrNameLst>
                                      </p:cBhvr>
                                      <p:to>
                                        <p:strVal val="visible"/>
                                      </p:to>
                                    </p:set>
                                  </p:childTnLst>
                                </p:cTn>
                              </p:par>
                            </p:childTnLst>
                          </p:cTn>
                        </p:par>
                        <p:par>
                          <p:cTn id="450" fill="hold">
                            <p:stCondLst>
                              <p:cond delay="42000"/>
                            </p:stCondLst>
                            <p:childTnLst>
                              <p:par>
                                <p:cTn id="451" presetID="1" presetClass="entr" presetSubtype="0" fill="hold" grpId="0" nodeType="afterEffect">
                                  <p:stCondLst>
                                    <p:cond delay="1000"/>
                                  </p:stCondLst>
                                  <p:childTnLst>
                                    <p:set>
                                      <p:cBhvr>
                                        <p:cTn id="452" dur="1" fill="hold">
                                          <p:stCondLst>
                                            <p:cond delay="0"/>
                                          </p:stCondLst>
                                        </p:cTn>
                                        <p:tgtEl>
                                          <p:spTgt spid="292"/>
                                        </p:tgtEl>
                                        <p:attrNameLst>
                                          <p:attrName>style.visibility</p:attrName>
                                        </p:attrNameLst>
                                      </p:cBhvr>
                                      <p:to>
                                        <p:strVal val="visible"/>
                                      </p:to>
                                    </p:set>
                                  </p:childTnLst>
                                </p:cTn>
                              </p:par>
                            </p:childTnLst>
                          </p:cTn>
                        </p:par>
                        <p:par>
                          <p:cTn id="453" fill="hold">
                            <p:stCondLst>
                              <p:cond delay="43000"/>
                            </p:stCondLst>
                            <p:childTnLst>
                              <p:par>
                                <p:cTn id="454" presetID="1" presetClass="entr" presetSubtype="0" fill="hold" grpId="0" nodeType="afterEffect">
                                  <p:stCondLst>
                                    <p:cond delay="1000"/>
                                  </p:stCondLst>
                                  <p:childTnLst>
                                    <p:set>
                                      <p:cBhvr>
                                        <p:cTn id="455" dur="1" fill="hold">
                                          <p:stCondLst>
                                            <p:cond delay="0"/>
                                          </p:stCondLst>
                                        </p:cTn>
                                        <p:tgtEl>
                                          <p:spTgt spid="293"/>
                                        </p:tgtEl>
                                        <p:attrNameLst>
                                          <p:attrName>style.visibility</p:attrName>
                                        </p:attrNameLst>
                                      </p:cBhvr>
                                      <p:to>
                                        <p:strVal val="visible"/>
                                      </p:to>
                                    </p:set>
                                  </p:childTnLst>
                                </p:cTn>
                              </p:par>
                            </p:childTnLst>
                          </p:cTn>
                        </p:par>
                        <p:par>
                          <p:cTn id="456" fill="hold">
                            <p:stCondLst>
                              <p:cond delay="44000"/>
                            </p:stCondLst>
                            <p:childTnLst>
                              <p:par>
                                <p:cTn id="457" presetID="1" presetClass="entr" presetSubtype="0" fill="hold" grpId="0" nodeType="afterEffect">
                                  <p:stCondLst>
                                    <p:cond delay="1000"/>
                                  </p:stCondLst>
                                  <p:childTnLst>
                                    <p:set>
                                      <p:cBhvr>
                                        <p:cTn id="458" dur="1" fill="hold">
                                          <p:stCondLst>
                                            <p:cond delay="0"/>
                                          </p:stCondLst>
                                        </p:cTn>
                                        <p:tgtEl>
                                          <p:spTgt spid="294"/>
                                        </p:tgtEl>
                                        <p:attrNameLst>
                                          <p:attrName>style.visibility</p:attrName>
                                        </p:attrNameLst>
                                      </p:cBhvr>
                                      <p:to>
                                        <p:strVal val="visible"/>
                                      </p:to>
                                    </p:set>
                                  </p:childTnLst>
                                </p:cTn>
                              </p:par>
                            </p:childTnLst>
                          </p:cTn>
                        </p:par>
                        <p:par>
                          <p:cTn id="459" fill="hold">
                            <p:stCondLst>
                              <p:cond delay="45000"/>
                            </p:stCondLst>
                            <p:childTnLst>
                              <p:par>
                                <p:cTn id="460" presetID="1" presetClass="entr" presetSubtype="0" fill="hold" grpId="0" nodeType="afterEffect">
                                  <p:stCondLst>
                                    <p:cond delay="1000"/>
                                  </p:stCondLst>
                                  <p:childTnLst>
                                    <p:set>
                                      <p:cBhvr>
                                        <p:cTn id="461" dur="1" fill="hold">
                                          <p:stCondLst>
                                            <p:cond delay="0"/>
                                          </p:stCondLst>
                                        </p:cTn>
                                        <p:tgtEl>
                                          <p:spTgt spid="295"/>
                                        </p:tgtEl>
                                        <p:attrNameLst>
                                          <p:attrName>style.visibility</p:attrName>
                                        </p:attrNameLst>
                                      </p:cBhvr>
                                      <p:to>
                                        <p:strVal val="visible"/>
                                      </p:to>
                                    </p:set>
                                  </p:childTnLst>
                                </p:cTn>
                              </p:par>
                            </p:childTnLst>
                          </p:cTn>
                        </p:par>
                        <p:par>
                          <p:cTn id="462" fill="hold">
                            <p:stCondLst>
                              <p:cond delay="46000"/>
                            </p:stCondLst>
                            <p:childTnLst>
                              <p:par>
                                <p:cTn id="463" presetID="1" presetClass="entr" presetSubtype="0" fill="hold" grpId="0" nodeType="afterEffect">
                                  <p:stCondLst>
                                    <p:cond delay="1000"/>
                                  </p:stCondLst>
                                  <p:childTnLst>
                                    <p:set>
                                      <p:cBhvr>
                                        <p:cTn id="464" dur="1" fill="hold">
                                          <p:stCondLst>
                                            <p:cond delay="0"/>
                                          </p:stCondLst>
                                        </p:cTn>
                                        <p:tgtEl>
                                          <p:spTgt spid="296"/>
                                        </p:tgtEl>
                                        <p:attrNameLst>
                                          <p:attrName>style.visibility</p:attrName>
                                        </p:attrNameLst>
                                      </p:cBhvr>
                                      <p:to>
                                        <p:strVal val="visible"/>
                                      </p:to>
                                    </p:set>
                                  </p:childTnLst>
                                </p:cTn>
                              </p:par>
                            </p:childTnLst>
                          </p:cTn>
                        </p:par>
                        <p:par>
                          <p:cTn id="465" fill="hold">
                            <p:stCondLst>
                              <p:cond delay="47000"/>
                            </p:stCondLst>
                            <p:childTnLst>
                              <p:par>
                                <p:cTn id="466" presetID="1" presetClass="entr" presetSubtype="0" fill="hold" grpId="0" nodeType="afterEffect">
                                  <p:stCondLst>
                                    <p:cond delay="1000"/>
                                  </p:stCondLst>
                                  <p:childTnLst>
                                    <p:set>
                                      <p:cBhvr>
                                        <p:cTn id="467" dur="1" fill="hold">
                                          <p:stCondLst>
                                            <p:cond delay="0"/>
                                          </p:stCondLst>
                                        </p:cTn>
                                        <p:tgtEl>
                                          <p:spTgt spid="297"/>
                                        </p:tgtEl>
                                        <p:attrNameLst>
                                          <p:attrName>style.visibility</p:attrName>
                                        </p:attrNameLst>
                                      </p:cBhvr>
                                      <p:to>
                                        <p:strVal val="visible"/>
                                      </p:to>
                                    </p:set>
                                  </p:childTnLst>
                                </p:cTn>
                              </p:par>
                            </p:childTnLst>
                          </p:cTn>
                        </p:par>
                        <p:par>
                          <p:cTn id="468" fill="hold">
                            <p:stCondLst>
                              <p:cond delay="48000"/>
                            </p:stCondLst>
                            <p:childTnLst>
                              <p:par>
                                <p:cTn id="469" presetID="1" presetClass="entr" presetSubtype="0" fill="hold" grpId="0" nodeType="afterEffect">
                                  <p:stCondLst>
                                    <p:cond delay="1000"/>
                                  </p:stCondLst>
                                  <p:childTnLst>
                                    <p:set>
                                      <p:cBhvr>
                                        <p:cTn id="470" dur="1" fill="hold">
                                          <p:stCondLst>
                                            <p:cond delay="0"/>
                                          </p:stCondLst>
                                        </p:cTn>
                                        <p:tgtEl>
                                          <p:spTgt spid="298"/>
                                        </p:tgtEl>
                                        <p:attrNameLst>
                                          <p:attrName>style.visibility</p:attrName>
                                        </p:attrNameLst>
                                      </p:cBhvr>
                                      <p:to>
                                        <p:strVal val="visible"/>
                                      </p:to>
                                    </p:set>
                                  </p:childTnLst>
                                </p:cTn>
                              </p:par>
                            </p:childTnLst>
                          </p:cTn>
                        </p:par>
                        <p:par>
                          <p:cTn id="471" fill="hold">
                            <p:stCondLst>
                              <p:cond delay="49000"/>
                            </p:stCondLst>
                            <p:childTnLst>
                              <p:par>
                                <p:cTn id="472" presetID="1" presetClass="entr" presetSubtype="0" fill="hold" grpId="0" nodeType="afterEffect">
                                  <p:stCondLst>
                                    <p:cond delay="1000"/>
                                  </p:stCondLst>
                                  <p:childTnLst>
                                    <p:set>
                                      <p:cBhvr>
                                        <p:cTn id="473" dur="1" fill="hold">
                                          <p:stCondLst>
                                            <p:cond delay="0"/>
                                          </p:stCondLst>
                                        </p:cTn>
                                        <p:tgtEl>
                                          <p:spTgt spid="299"/>
                                        </p:tgtEl>
                                        <p:attrNameLst>
                                          <p:attrName>style.visibility</p:attrName>
                                        </p:attrNameLst>
                                      </p:cBhvr>
                                      <p:to>
                                        <p:strVal val="visible"/>
                                      </p:to>
                                    </p:set>
                                  </p:childTnLst>
                                </p:cTn>
                              </p:par>
                            </p:childTnLst>
                          </p:cTn>
                        </p:par>
                        <p:par>
                          <p:cTn id="474" fill="hold">
                            <p:stCondLst>
                              <p:cond delay="50000"/>
                            </p:stCondLst>
                            <p:childTnLst>
                              <p:par>
                                <p:cTn id="475" presetID="1" presetClass="entr" presetSubtype="0" fill="hold" grpId="0" nodeType="afterEffect">
                                  <p:stCondLst>
                                    <p:cond delay="1000"/>
                                  </p:stCondLst>
                                  <p:childTnLst>
                                    <p:set>
                                      <p:cBhvr>
                                        <p:cTn id="476" dur="1" fill="hold">
                                          <p:stCondLst>
                                            <p:cond delay="0"/>
                                          </p:stCondLst>
                                        </p:cTn>
                                        <p:tgtEl>
                                          <p:spTgt spid="300"/>
                                        </p:tgtEl>
                                        <p:attrNameLst>
                                          <p:attrName>style.visibility</p:attrName>
                                        </p:attrNameLst>
                                      </p:cBhvr>
                                      <p:to>
                                        <p:strVal val="visible"/>
                                      </p:to>
                                    </p:set>
                                  </p:childTnLst>
                                </p:cTn>
                              </p:par>
                            </p:childTnLst>
                          </p:cTn>
                        </p:par>
                        <p:par>
                          <p:cTn id="477" fill="hold">
                            <p:stCondLst>
                              <p:cond delay="51000"/>
                            </p:stCondLst>
                            <p:childTnLst>
                              <p:par>
                                <p:cTn id="478" presetID="1" presetClass="entr" presetSubtype="0" fill="hold" grpId="0" nodeType="afterEffect">
                                  <p:stCondLst>
                                    <p:cond delay="1000"/>
                                  </p:stCondLst>
                                  <p:childTnLst>
                                    <p:set>
                                      <p:cBhvr>
                                        <p:cTn id="479" dur="1" fill="hold">
                                          <p:stCondLst>
                                            <p:cond delay="0"/>
                                          </p:stCondLst>
                                        </p:cTn>
                                        <p:tgtEl>
                                          <p:spTgt spid="301"/>
                                        </p:tgtEl>
                                        <p:attrNameLst>
                                          <p:attrName>style.visibility</p:attrName>
                                        </p:attrNameLst>
                                      </p:cBhvr>
                                      <p:to>
                                        <p:strVal val="visible"/>
                                      </p:to>
                                    </p:set>
                                  </p:childTnLst>
                                </p:cTn>
                              </p:par>
                            </p:childTnLst>
                          </p:cTn>
                        </p:par>
                        <p:par>
                          <p:cTn id="480" fill="hold">
                            <p:stCondLst>
                              <p:cond delay="52000"/>
                            </p:stCondLst>
                            <p:childTnLst>
                              <p:par>
                                <p:cTn id="481" presetID="1" presetClass="entr" presetSubtype="0" fill="hold" grpId="0" nodeType="afterEffect">
                                  <p:stCondLst>
                                    <p:cond delay="1000"/>
                                  </p:stCondLst>
                                  <p:childTnLst>
                                    <p:set>
                                      <p:cBhvr>
                                        <p:cTn id="482" dur="1" fill="hold">
                                          <p:stCondLst>
                                            <p:cond delay="0"/>
                                          </p:stCondLst>
                                        </p:cTn>
                                        <p:tgtEl>
                                          <p:spTgt spid="302"/>
                                        </p:tgtEl>
                                        <p:attrNameLst>
                                          <p:attrName>style.visibility</p:attrName>
                                        </p:attrNameLst>
                                      </p:cBhvr>
                                      <p:to>
                                        <p:strVal val="visible"/>
                                      </p:to>
                                    </p:set>
                                  </p:childTnLst>
                                </p:cTn>
                              </p:par>
                            </p:childTnLst>
                          </p:cTn>
                        </p:par>
                        <p:par>
                          <p:cTn id="483" fill="hold">
                            <p:stCondLst>
                              <p:cond delay="53000"/>
                            </p:stCondLst>
                            <p:childTnLst>
                              <p:par>
                                <p:cTn id="484" presetID="1" presetClass="entr" presetSubtype="0" fill="hold" grpId="0" nodeType="afterEffect">
                                  <p:stCondLst>
                                    <p:cond delay="1000"/>
                                  </p:stCondLst>
                                  <p:childTnLst>
                                    <p:set>
                                      <p:cBhvr>
                                        <p:cTn id="485" dur="1" fill="hold">
                                          <p:stCondLst>
                                            <p:cond delay="0"/>
                                          </p:stCondLst>
                                        </p:cTn>
                                        <p:tgtEl>
                                          <p:spTgt spid="303"/>
                                        </p:tgtEl>
                                        <p:attrNameLst>
                                          <p:attrName>style.visibility</p:attrName>
                                        </p:attrNameLst>
                                      </p:cBhvr>
                                      <p:to>
                                        <p:strVal val="visible"/>
                                      </p:to>
                                    </p:set>
                                  </p:childTnLst>
                                </p:cTn>
                              </p:par>
                            </p:childTnLst>
                          </p:cTn>
                        </p:par>
                        <p:par>
                          <p:cTn id="486" fill="hold">
                            <p:stCondLst>
                              <p:cond delay="54000"/>
                            </p:stCondLst>
                            <p:childTnLst>
                              <p:par>
                                <p:cTn id="487" presetID="1" presetClass="entr" presetSubtype="0" fill="hold" grpId="0" nodeType="afterEffect">
                                  <p:stCondLst>
                                    <p:cond delay="1000"/>
                                  </p:stCondLst>
                                  <p:childTnLst>
                                    <p:set>
                                      <p:cBhvr>
                                        <p:cTn id="488" dur="1" fill="hold">
                                          <p:stCondLst>
                                            <p:cond delay="0"/>
                                          </p:stCondLst>
                                        </p:cTn>
                                        <p:tgtEl>
                                          <p:spTgt spid="304"/>
                                        </p:tgtEl>
                                        <p:attrNameLst>
                                          <p:attrName>style.visibility</p:attrName>
                                        </p:attrNameLst>
                                      </p:cBhvr>
                                      <p:to>
                                        <p:strVal val="visible"/>
                                      </p:to>
                                    </p:set>
                                  </p:childTnLst>
                                </p:cTn>
                              </p:par>
                            </p:childTnLst>
                          </p:cTn>
                        </p:par>
                        <p:par>
                          <p:cTn id="489" fill="hold">
                            <p:stCondLst>
                              <p:cond delay="55000"/>
                            </p:stCondLst>
                            <p:childTnLst>
                              <p:par>
                                <p:cTn id="490" presetID="1" presetClass="entr" presetSubtype="0" fill="hold" grpId="0" nodeType="afterEffect">
                                  <p:stCondLst>
                                    <p:cond delay="1000"/>
                                  </p:stCondLst>
                                  <p:childTnLst>
                                    <p:set>
                                      <p:cBhvr>
                                        <p:cTn id="491" dur="1" fill="hold">
                                          <p:stCondLst>
                                            <p:cond delay="0"/>
                                          </p:stCondLst>
                                        </p:cTn>
                                        <p:tgtEl>
                                          <p:spTgt spid="305"/>
                                        </p:tgtEl>
                                        <p:attrNameLst>
                                          <p:attrName>style.visibility</p:attrName>
                                        </p:attrNameLst>
                                      </p:cBhvr>
                                      <p:to>
                                        <p:strVal val="visible"/>
                                      </p:to>
                                    </p:set>
                                  </p:childTnLst>
                                </p:cTn>
                              </p:par>
                            </p:childTnLst>
                          </p:cTn>
                        </p:par>
                        <p:par>
                          <p:cTn id="492" fill="hold">
                            <p:stCondLst>
                              <p:cond delay="56000"/>
                            </p:stCondLst>
                            <p:childTnLst>
                              <p:par>
                                <p:cTn id="493" presetID="1" presetClass="entr" presetSubtype="0" fill="hold" grpId="0" nodeType="afterEffect">
                                  <p:stCondLst>
                                    <p:cond delay="1000"/>
                                  </p:stCondLst>
                                  <p:childTnLst>
                                    <p:set>
                                      <p:cBhvr>
                                        <p:cTn id="494" dur="1" fill="hold">
                                          <p:stCondLst>
                                            <p:cond delay="0"/>
                                          </p:stCondLst>
                                        </p:cTn>
                                        <p:tgtEl>
                                          <p:spTgt spid="306"/>
                                        </p:tgtEl>
                                        <p:attrNameLst>
                                          <p:attrName>style.visibility</p:attrName>
                                        </p:attrNameLst>
                                      </p:cBhvr>
                                      <p:to>
                                        <p:strVal val="visible"/>
                                      </p:to>
                                    </p:set>
                                  </p:childTnLst>
                                </p:cTn>
                              </p:par>
                            </p:childTnLst>
                          </p:cTn>
                        </p:par>
                        <p:par>
                          <p:cTn id="495" fill="hold">
                            <p:stCondLst>
                              <p:cond delay="57000"/>
                            </p:stCondLst>
                            <p:childTnLst>
                              <p:par>
                                <p:cTn id="496" presetID="1" presetClass="entr" presetSubtype="0" fill="hold" grpId="0" nodeType="afterEffect">
                                  <p:stCondLst>
                                    <p:cond delay="1000"/>
                                  </p:stCondLst>
                                  <p:childTnLst>
                                    <p:set>
                                      <p:cBhvr>
                                        <p:cTn id="497" dur="1" fill="hold">
                                          <p:stCondLst>
                                            <p:cond delay="0"/>
                                          </p:stCondLst>
                                        </p:cTn>
                                        <p:tgtEl>
                                          <p:spTgt spid="307"/>
                                        </p:tgtEl>
                                        <p:attrNameLst>
                                          <p:attrName>style.visibility</p:attrName>
                                        </p:attrNameLst>
                                      </p:cBhvr>
                                      <p:to>
                                        <p:strVal val="visible"/>
                                      </p:to>
                                    </p:set>
                                  </p:childTnLst>
                                </p:cTn>
                              </p:par>
                            </p:childTnLst>
                          </p:cTn>
                        </p:par>
                        <p:par>
                          <p:cTn id="498" fill="hold">
                            <p:stCondLst>
                              <p:cond delay="58000"/>
                            </p:stCondLst>
                            <p:childTnLst>
                              <p:par>
                                <p:cTn id="499" presetID="1" presetClass="entr" presetSubtype="0" fill="hold" grpId="0" nodeType="afterEffect">
                                  <p:stCondLst>
                                    <p:cond delay="1000"/>
                                  </p:stCondLst>
                                  <p:childTnLst>
                                    <p:set>
                                      <p:cBhvr>
                                        <p:cTn id="500" dur="1" fill="hold">
                                          <p:stCondLst>
                                            <p:cond delay="0"/>
                                          </p:stCondLst>
                                        </p:cTn>
                                        <p:tgtEl>
                                          <p:spTgt spid="308"/>
                                        </p:tgtEl>
                                        <p:attrNameLst>
                                          <p:attrName>style.visibility</p:attrName>
                                        </p:attrNameLst>
                                      </p:cBhvr>
                                      <p:to>
                                        <p:strVal val="visible"/>
                                      </p:to>
                                    </p:set>
                                  </p:childTnLst>
                                </p:cTn>
                              </p:par>
                            </p:childTnLst>
                          </p:cTn>
                        </p:par>
                        <p:par>
                          <p:cTn id="501" fill="hold">
                            <p:stCondLst>
                              <p:cond delay="59000"/>
                            </p:stCondLst>
                            <p:childTnLst>
                              <p:par>
                                <p:cTn id="502" presetID="1" presetClass="entr" presetSubtype="0" fill="hold" grpId="0" nodeType="afterEffect">
                                  <p:stCondLst>
                                    <p:cond delay="1000"/>
                                  </p:stCondLst>
                                  <p:childTnLst>
                                    <p:set>
                                      <p:cBhvr>
                                        <p:cTn id="503" dur="1" fill="hold">
                                          <p:stCondLst>
                                            <p:cond delay="0"/>
                                          </p:stCondLst>
                                        </p:cTn>
                                        <p:tgtEl>
                                          <p:spTgt spid="309"/>
                                        </p:tgtEl>
                                        <p:attrNameLst>
                                          <p:attrName>style.visibility</p:attrName>
                                        </p:attrNameLst>
                                      </p:cBhvr>
                                      <p:to>
                                        <p:strVal val="visible"/>
                                      </p:to>
                                    </p:set>
                                  </p:childTnLst>
                                </p:cTn>
                              </p:par>
                            </p:childTnLst>
                          </p:cTn>
                        </p:par>
                        <p:par>
                          <p:cTn id="504" fill="hold">
                            <p:stCondLst>
                              <p:cond delay="60000"/>
                            </p:stCondLst>
                            <p:childTnLst>
                              <p:par>
                                <p:cTn id="505" presetID="1" presetClass="entr" presetSubtype="0" fill="hold" nodeType="afterEffect">
                                  <p:stCondLst>
                                    <p:cond delay="0"/>
                                  </p:stCondLst>
                                  <p:childTnLst>
                                    <p:set>
                                      <p:cBhvr>
                                        <p:cTn id="506" dur="1" fill="hold">
                                          <p:stCondLst>
                                            <p:cond delay="0"/>
                                          </p:stCondLst>
                                        </p:cTn>
                                        <p:tgtEl>
                                          <p:spTgt spid="310"/>
                                        </p:tgtEl>
                                        <p:attrNameLst>
                                          <p:attrName>style.visibility</p:attrName>
                                        </p:attrNameLst>
                                      </p:cBhvr>
                                      <p:to>
                                        <p:strVal val="visible"/>
                                      </p:to>
                                    </p:set>
                                  </p:childTnLst>
                                </p:cTn>
                              </p:par>
                            </p:childTnLst>
                          </p:cTn>
                        </p:par>
                      </p:childTnLst>
                    </p:cTn>
                  </p:par>
                </p:childTnLst>
              </p:cTn>
              <p:nextCondLst>
                <p:cond evt="onClick" delay="0">
                  <p:tgtEl>
                    <p:spTgt spid="207"/>
                  </p:tgtEl>
                </p:cond>
              </p:nextCondLst>
            </p:seq>
          </p:childTnLst>
        </p:cTn>
      </p:par>
    </p:tnLst>
    <p:bldLst>
      <p:bldP spid="223" grpId="0"/>
      <p:bldP spid="224" grpId="0"/>
      <p:bldP spid="225" grpId="0"/>
      <p:bldP spid="228" grpId="0"/>
      <p:bldP spid="229" grpId="0"/>
      <p:bldP spid="230" grpId="0"/>
      <p:bldP spid="233" grpId="0"/>
      <p:bldP spid="234" grpId="0"/>
      <p:bldP spid="235" grpId="0"/>
      <p:bldP spid="238" grpId="0"/>
      <p:bldP spid="239" grpId="0"/>
      <p:bldP spid="240" grpId="0"/>
      <p:bldP spid="243" grpId="0"/>
      <p:bldP spid="244" grpId="0"/>
      <p:bldP spid="245" grpId="0"/>
      <p:bldP spid="248" grpId="0"/>
      <p:bldP spid="249" grpId="0"/>
      <p:bldP spid="250" grpId="0"/>
      <p:bldP spid="253" grpId="0"/>
      <p:bldP spid="254" grpId="0"/>
      <p:bldP spid="255" grpId="0"/>
      <p:bldP spid="263" grpId="0"/>
      <p:bldP spid="264" grpId="0"/>
      <p:bldP spid="265" grpId="0"/>
      <p:bldP spid="210" grpId="0" animBg="1"/>
      <p:bldP spid="210" grpId="1" animBg="1"/>
      <p:bldP spid="210" grpId="2" animBg="1"/>
      <p:bldP spid="210" grpId="3" animBg="1"/>
      <p:bldP spid="210" grpId="4" animBg="1"/>
      <p:bldP spid="210" grpId="5" animBg="1"/>
      <p:bldP spid="210" grpId="6" animBg="1"/>
      <p:bldP spid="210" grpId="7" animBg="1"/>
      <p:bldP spid="210" grpId="8" animBg="1"/>
      <p:bldP spid="210" grpId="9" animBg="1"/>
      <p:bldP spid="210" grpId="10" animBg="1"/>
      <p:bldP spid="210" grpId="11" animBg="1"/>
      <p:bldP spid="210" grpId="12" animBg="1"/>
      <p:bldP spid="210" grpId="13" animBg="1"/>
      <p:bldP spid="210" grpId="14" animBg="1"/>
      <p:bldP spid="210" grpId="15" animBg="1"/>
      <p:bldP spid="210" grpId="16" animBg="1"/>
      <p:bldP spid="210" grpId="17" animBg="1"/>
      <p:bldP spid="210" grpId="18" animBg="1"/>
      <p:bldP spid="210" grpId="19" animBg="1"/>
      <p:bldP spid="210" grpId="20" animBg="1"/>
      <p:bldP spid="210" grpId="21" animBg="1"/>
      <p:bldP spid="210" grpId="22" animBg="1"/>
      <p:bldP spid="210" grpId="23" animBg="1"/>
      <p:bldP spid="210" grpId="24" animBg="1"/>
      <p:bldP spid="210" grpId="25" animBg="1"/>
      <p:bldP spid="210" grpId="26" animBg="1"/>
      <p:bldP spid="210" grpId="27" animBg="1"/>
      <p:bldP spid="210" grpId="28" animBg="1"/>
      <p:bldP spid="210" grpId="29" animBg="1"/>
      <p:bldP spid="210" grpId="30" animBg="1"/>
      <p:bldP spid="210" grpId="31" animBg="1"/>
      <p:bldP spid="210" grpId="32" animBg="1"/>
      <p:bldP spid="210" grpId="33" animBg="1"/>
      <p:bldP spid="210" grpId="34" animBg="1"/>
      <p:bldP spid="210" grpId="35" animBg="1"/>
      <p:bldP spid="210" grpId="36" animBg="1"/>
      <p:bldP spid="210" grpId="37" animBg="1"/>
      <p:bldP spid="210" grpId="38" animBg="1"/>
      <p:bldP spid="210" grpId="39" animBg="1"/>
      <p:bldP spid="210" grpId="40" animBg="1"/>
      <p:bldP spid="210" grpId="41" animBg="1"/>
      <p:bldP spid="210" grpId="42" animBg="1"/>
      <p:bldP spid="210" grpId="43" animBg="1"/>
      <p:bldP spid="210" grpId="44" animBg="1"/>
      <p:bldP spid="210" grpId="45" animBg="1"/>
      <p:bldP spid="210" grpId="46" animBg="1"/>
      <p:bldP spid="210" grpId="47" animBg="1"/>
      <p:bldP spid="208" grpId="0" animBg="1"/>
      <p:bldP spid="209" grpId="0" animBg="1"/>
      <p:bldP spid="211" grpId="0" animBg="1"/>
      <p:bldP spid="212" grpId="0" animBg="1"/>
      <p:bldP spid="213" grpId="0" animBg="1"/>
      <p:bldP spid="214" grpId="0" animBg="1"/>
      <p:bldP spid="215" grpId="0" animBg="1"/>
      <p:bldP spid="216" grpId="0" animBg="1"/>
      <p:bldP spid="217" grpId="0" animBg="1"/>
      <p:bldP spid="221" grpId="0" animBg="1"/>
      <p:bldP spid="226" grpId="0" animBg="1"/>
      <p:bldP spid="231" grpId="0" animBg="1"/>
      <p:bldP spid="236" grpId="0" animBg="1"/>
      <p:bldP spid="241" grpId="0" animBg="1"/>
      <p:bldP spid="246" grpId="0" animBg="1"/>
      <p:bldP spid="251" grpId="0" animBg="1"/>
      <p:bldP spid="256" grpId="0" animBg="1"/>
      <p:bldP spid="261"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2"/>
          <a:srcRect t="233"/>
          <a:stretch>
            <a:fillRect/>
          </a:stretch>
        </p:blipFill>
        <p:spPr>
          <a:xfrm>
            <a:off x="587375" y="1543050"/>
            <a:ext cx="7940675" cy="4730750"/>
          </a:xfrm>
          <a:prstGeom prst="rect">
            <a:avLst/>
          </a:prstGeom>
          <a:noFill/>
          <a:ln w="9525">
            <a:noFill/>
          </a:ln>
        </p:spPr>
      </p:pic>
      <p:pic>
        <p:nvPicPr>
          <p:cNvPr id="20483" name="Picture 272"/>
          <p:cNvPicPr>
            <a:picLocks noChangeAspect="1"/>
          </p:cNvPicPr>
          <p:nvPr/>
        </p:nvPicPr>
        <p:blipFill>
          <a:blip r:embed="rId3"/>
          <a:stretch>
            <a:fillRect/>
          </a:stretch>
        </p:blipFill>
        <p:spPr>
          <a:xfrm>
            <a:off x="6807200" y="1892300"/>
            <a:ext cx="1258888" cy="4078288"/>
          </a:xfrm>
          <a:prstGeom prst="rect">
            <a:avLst/>
          </a:prstGeom>
          <a:noFill/>
          <a:ln w="9525">
            <a:noFill/>
          </a:ln>
        </p:spPr>
      </p:pic>
      <p:pic>
        <p:nvPicPr>
          <p:cNvPr id="20484" name="Picture 273"/>
          <p:cNvPicPr>
            <a:picLocks noChangeAspect="1"/>
          </p:cNvPicPr>
          <p:nvPr/>
        </p:nvPicPr>
        <p:blipFill>
          <a:blip r:embed="rId4"/>
          <a:stretch>
            <a:fillRect/>
          </a:stretch>
        </p:blipFill>
        <p:spPr>
          <a:xfrm>
            <a:off x="5837238" y="1766888"/>
            <a:ext cx="1255712" cy="4086225"/>
          </a:xfrm>
          <a:prstGeom prst="rect">
            <a:avLst/>
          </a:prstGeom>
          <a:noFill/>
          <a:ln w="9525">
            <a:noFill/>
          </a:ln>
        </p:spPr>
      </p:pic>
      <p:pic>
        <p:nvPicPr>
          <p:cNvPr id="20485" name="Picture 274"/>
          <p:cNvPicPr>
            <a:picLocks noChangeAspect="1"/>
          </p:cNvPicPr>
          <p:nvPr/>
        </p:nvPicPr>
        <p:blipFill>
          <a:blip r:embed="rId3"/>
          <a:stretch>
            <a:fillRect/>
          </a:stretch>
        </p:blipFill>
        <p:spPr>
          <a:xfrm>
            <a:off x="4862513" y="1892300"/>
            <a:ext cx="1258887" cy="4078288"/>
          </a:xfrm>
          <a:prstGeom prst="rect">
            <a:avLst/>
          </a:prstGeom>
          <a:noFill/>
          <a:ln w="9525">
            <a:noFill/>
          </a:ln>
        </p:spPr>
      </p:pic>
      <p:pic>
        <p:nvPicPr>
          <p:cNvPr id="20486" name="Picture 275"/>
          <p:cNvPicPr>
            <a:picLocks noChangeAspect="1"/>
          </p:cNvPicPr>
          <p:nvPr/>
        </p:nvPicPr>
        <p:blipFill>
          <a:blip r:embed="rId4"/>
          <a:stretch>
            <a:fillRect/>
          </a:stretch>
        </p:blipFill>
        <p:spPr>
          <a:xfrm>
            <a:off x="3889375" y="1766888"/>
            <a:ext cx="1258888" cy="4086225"/>
          </a:xfrm>
          <a:prstGeom prst="rect">
            <a:avLst/>
          </a:prstGeom>
          <a:noFill/>
          <a:ln w="9525">
            <a:noFill/>
          </a:ln>
        </p:spPr>
      </p:pic>
      <p:pic>
        <p:nvPicPr>
          <p:cNvPr id="20487" name="Picture 276"/>
          <p:cNvPicPr>
            <a:picLocks noChangeAspect="1"/>
          </p:cNvPicPr>
          <p:nvPr/>
        </p:nvPicPr>
        <p:blipFill>
          <a:blip r:embed="rId3"/>
          <a:stretch>
            <a:fillRect/>
          </a:stretch>
        </p:blipFill>
        <p:spPr>
          <a:xfrm>
            <a:off x="2916238" y="1892300"/>
            <a:ext cx="1258887" cy="4078288"/>
          </a:xfrm>
          <a:prstGeom prst="rect">
            <a:avLst/>
          </a:prstGeom>
          <a:noFill/>
          <a:ln w="9525">
            <a:noFill/>
          </a:ln>
        </p:spPr>
      </p:pic>
      <p:pic>
        <p:nvPicPr>
          <p:cNvPr id="20488" name="Picture 277"/>
          <p:cNvPicPr>
            <a:picLocks noChangeAspect="1"/>
          </p:cNvPicPr>
          <p:nvPr/>
        </p:nvPicPr>
        <p:blipFill>
          <a:blip r:embed="rId4"/>
          <a:stretch>
            <a:fillRect/>
          </a:stretch>
        </p:blipFill>
        <p:spPr>
          <a:xfrm>
            <a:off x="1943100" y="1766888"/>
            <a:ext cx="1257300" cy="4086225"/>
          </a:xfrm>
          <a:prstGeom prst="rect">
            <a:avLst/>
          </a:prstGeom>
          <a:noFill/>
          <a:ln w="9525">
            <a:noFill/>
          </a:ln>
        </p:spPr>
      </p:pic>
      <p:pic>
        <p:nvPicPr>
          <p:cNvPr id="20489" name="Picture 278"/>
          <p:cNvPicPr>
            <a:picLocks noChangeAspect="1"/>
          </p:cNvPicPr>
          <p:nvPr/>
        </p:nvPicPr>
        <p:blipFill>
          <a:blip r:embed="rId3"/>
          <a:srcRect b="76497"/>
          <a:stretch>
            <a:fillRect/>
          </a:stretch>
        </p:blipFill>
        <p:spPr>
          <a:xfrm>
            <a:off x="968375" y="3435350"/>
            <a:ext cx="1258888" cy="958850"/>
          </a:xfrm>
          <a:prstGeom prst="rect">
            <a:avLst/>
          </a:prstGeom>
          <a:noFill/>
          <a:ln w="9525">
            <a:noFill/>
          </a:ln>
        </p:spPr>
      </p:pic>
      <p:sp>
        <p:nvSpPr>
          <p:cNvPr id="2" name="correct 1"/>
          <p:cNvSpPr/>
          <p:nvPr/>
        </p:nvSpPr>
        <p:spPr>
          <a:xfrm>
            <a:off x="1357313" y="36083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222" name="correct 1"/>
          <p:cNvSpPr/>
          <p:nvPr/>
        </p:nvSpPr>
        <p:spPr>
          <a:xfrm>
            <a:off x="2308225" y="31115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i</a:t>
            </a:r>
          </a:p>
        </p:txBody>
      </p:sp>
      <p:sp>
        <p:nvSpPr>
          <p:cNvPr id="223" name="Oval 222"/>
          <p:cNvSpPr/>
          <p:nvPr/>
        </p:nvSpPr>
        <p:spPr>
          <a:xfrm>
            <a:off x="2259013" y="20970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24" name="Oval 223"/>
          <p:cNvSpPr/>
          <p:nvPr/>
        </p:nvSpPr>
        <p:spPr>
          <a:xfrm>
            <a:off x="2330450" y="4114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y</a:t>
            </a:r>
          </a:p>
        </p:txBody>
      </p:sp>
      <p:sp>
        <p:nvSpPr>
          <p:cNvPr id="225" name="Oval 224"/>
          <p:cNvSpPr/>
          <p:nvPr/>
        </p:nvSpPr>
        <p:spPr>
          <a:xfrm>
            <a:off x="2260600" y="5159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u</a:t>
            </a:r>
          </a:p>
        </p:txBody>
      </p:sp>
      <p:sp>
        <p:nvSpPr>
          <p:cNvPr id="227" name="correct 1"/>
          <p:cNvSpPr/>
          <p:nvPr/>
        </p:nvSpPr>
        <p:spPr>
          <a:xfrm>
            <a:off x="3225800" y="4133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s</a:t>
            </a:r>
          </a:p>
        </p:txBody>
      </p:sp>
      <p:sp>
        <p:nvSpPr>
          <p:cNvPr id="228" name="Oval 227"/>
          <p:cNvSpPr/>
          <p:nvPr/>
        </p:nvSpPr>
        <p:spPr>
          <a:xfrm>
            <a:off x="3246438"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229" name="Oval 228"/>
          <p:cNvSpPr/>
          <p:nvPr/>
        </p:nvSpPr>
        <p:spPr>
          <a:xfrm>
            <a:off x="3294063" y="20986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h</a:t>
            </a:r>
          </a:p>
        </p:txBody>
      </p:sp>
      <p:sp>
        <p:nvSpPr>
          <p:cNvPr id="230" name="Oval 229"/>
          <p:cNvSpPr/>
          <p:nvPr/>
        </p:nvSpPr>
        <p:spPr>
          <a:xfrm>
            <a:off x="3300413" y="51355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a</a:t>
            </a:r>
          </a:p>
        </p:txBody>
      </p:sp>
      <p:sp>
        <p:nvSpPr>
          <p:cNvPr id="232" name="correct 1"/>
          <p:cNvSpPr/>
          <p:nvPr/>
        </p:nvSpPr>
        <p:spPr>
          <a:xfrm>
            <a:off x="4211638"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s</a:t>
            </a:r>
          </a:p>
        </p:txBody>
      </p:sp>
      <p:sp>
        <p:nvSpPr>
          <p:cNvPr id="233" name="Oval 232"/>
          <p:cNvSpPr/>
          <p:nvPr/>
        </p:nvSpPr>
        <p:spPr>
          <a:xfrm>
            <a:off x="4267200" y="31242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h</a:t>
            </a:r>
          </a:p>
        </p:txBody>
      </p:sp>
      <p:sp>
        <p:nvSpPr>
          <p:cNvPr id="234" name="Oval 233"/>
          <p:cNvSpPr/>
          <p:nvPr/>
        </p:nvSpPr>
        <p:spPr>
          <a:xfrm>
            <a:off x="4184650" y="20923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y</a:t>
            </a:r>
          </a:p>
        </p:txBody>
      </p:sp>
      <p:sp>
        <p:nvSpPr>
          <p:cNvPr id="235" name="Oval 234"/>
          <p:cNvSpPr/>
          <p:nvPr/>
        </p:nvSpPr>
        <p:spPr>
          <a:xfrm>
            <a:off x="4268788" y="41386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37" name="correct 1"/>
          <p:cNvSpPr/>
          <p:nvPr/>
        </p:nvSpPr>
        <p:spPr>
          <a:xfrm>
            <a:off x="5172075" y="4133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u</a:t>
            </a:r>
          </a:p>
        </p:txBody>
      </p:sp>
      <p:sp>
        <p:nvSpPr>
          <p:cNvPr id="238" name="Oval 237"/>
          <p:cNvSpPr/>
          <p:nvPr/>
        </p:nvSpPr>
        <p:spPr>
          <a:xfrm>
            <a:off x="5187950"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o</a:t>
            </a:r>
          </a:p>
        </p:txBody>
      </p:sp>
      <p:sp>
        <p:nvSpPr>
          <p:cNvPr id="239" name="Oval 238"/>
          <p:cNvSpPr/>
          <p:nvPr/>
        </p:nvSpPr>
        <p:spPr>
          <a:xfrm>
            <a:off x="5245100" y="51085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0" name="Oval 239"/>
          <p:cNvSpPr/>
          <p:nvPr/>
        </p:nvSpPr>
        <p:spPr>
          <a:xfrm>
            <a:off x="5240338" y="20970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l</a:t>
            </a:r>
          </a:p>
        </p:txBody>
      </p:sp>
      <p:sp>
        <p:nvSpPr>
          <p:cNvPr id="242" name="correct 1"/>
          <p:cNvSpPr/>
          <p:nvPr/>
        </p:nvSpPr>
        <p:spPr>
          <a:xfrm>
            <a:off x="6219825" y="31051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r</a:t>
            </a:r>
          </a:p>
        </p:txBody>
      </p:sp>
      <p:sp>
        <p:nvSpPr>
          <p:cNvPr id="243" name="Oval 242"/>
          <p:cNvSpPr/>
          <p:nvPr/>
        </p:nvSpPr>
        <p:spPr>
          <a:xfrm>
            <a:off x="6205538" y="41163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y</a:t>
            </a:r>
          </a:p>
        </p:txBody>
      </p:sp>
      <p:sp>
        <p:nvSpPr>
          <p:cNvPr id="244" name="Oval 243"/>
          <p:cNvSpPr/>
          <p:nvPr/>
        </p:nvSpPr>
        <p:spPr>
          <a:xfrm>
            <a:off x="6159500" y="2101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245" name="Oval 244"/>
          <p:cNvSpPr/>
          <p:nvPr/>
        </p:nvSpPr>
        <p:spPr>
          <a:xfrm>
            <a:off x="6164263"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7" name="correct 1"/>
          <p:cNvSpPr/>
          <p:nvPr/>
        </p:nvSpPr>
        <p:spPr>
          <a:xfrm>
            <a:off x="7180263" y="20843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8" name="Oval 247"/>
          <p:cNvSpPr/>
          <p:nvPr/>
        </p:nvSpPr>
        <p:spPr>
          <a:xfrm>
            <a:off x="7143750"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l</a:t>
            </a:r>
          </a:p>
        </p:txBody>
      </p:sp>
      <p:sp>
        <p:nvSpPr>
          <p:cNvPr id="249" name="Oval 248"/>
          <p:cNvSpPr/>
          <p:nvPr/>
        </p:nvSpPr>
        <p:spPr>
          <a:xfrm>
            <a:off x="7119938"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o</a:t>
            </a:r>
          </a:p>
        </p:txBody>
      </p:sp>
      <p:sp>
        <p:nvSpPr>
          <p:cNvPr id="250" name="Oval 249"/>
          <p:cNvSpPr/>
          <p:nvPr/>
        </p:nvSpPr>
        <p:spPr>
          <a:xfrm>
            <a:off x="7151688"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20515" name="Rectangle 53"/>
          <p:cNvSpPr/>
          <p:nvPr/>
        </p:nvSpPr>
        <p:spPr>
          <a:xfrm>
            <a:off x="563563" y="735013"/>
            <a:ext cx="5381625" cy="7080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sz="2000" b="1" dirty="0">
                <a:solidFill>
                  <a:schemeClr val="tx1"/>
                </a:solidFill>
              </a:rPr>
              <a:t>Clue: </a:t>
            </a:r>
            <a:r>
              <a:rPr lang="en-GB" altLang="en-US" sz="2000" dirty="0">
                <a:solidFill>
                  <a:schemeClr val="tx1"/>
                </a:solidFill>
              </a:rPr>
              <a:t>a crack that appears, especially in rock or earth. </a:t>
            </a:r>
          </a:p>
        </p:txBody>
      </p:sp>
      <p:sp>
        <p:nvSpPr>
          <p:cNvPr id="210" name="Rectangle 1"/>
          <p:cNvSpPr/>
          <p:nvPr/>
        </p:nvSpPr>
        <p:spPr>
          <a:xfrm>
            <a:off x="585788" y="1444625"/>
            <a:ext cx="7983537" cy="4824413"/>
          </a:xfrm>
          <a:prstGeom prst="rect">
            <a:avLst/>
          </a:prstGeom>
          <a:solidFill>
            <a:srgbClr val="EB8634"/>
          </a:solid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3600" b="1" dirty="0">
                <a:solidFill>
                  <a:srgbClr val="FFFFFF"/>
                </a:solidFill>
              </a:rPr>
              <a:t>Incorrect Letter! </a:t>
            </a:r>
          </a:p>
          <a:p>
            <a:pPr marL="0" lvl="0" indent="0" algn="ctr" eaLnBrk="1" hangingPunct="1">
              <a:lnSpc>
                <a:spcPct val="100000"/>
              </a:lnSpc>
              <a:spcBef>
                <a:spcPct val="0"/>
              </a:spcBef>
              <a:buFontTx/>
              <a:buNone/>
            </a:pPr>
            <a:r>
              <a:rPr lang="en-GB" altLang="en-US" sz="2400" dirty="0">
                <a:solidFill>
                  <a:srgbClr val="FFFFFF"/>
                </a:solidFill>
              </a:rPr>
              <a:t>Please wait five seconds</a:t>
            </a:r>
          </a:p>
        </p:txBody>
      </p:sp>
      <p:sp>
        <p:nvSpPr>
          <p:cNvPr id="292"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Start</a:t>
            </a:r>
          </a:p>
        </p:txBody>
      </p:sp>
      <p:sp>
        <p:nvSpPr>
          <p:cNvPr id="293"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94" name="6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95" name="5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0:59</a:t>
            </a:r>
          </a:p>
        </p:txBody>
      </p:sp>
      <p:sp>
        <p:nvSpPr>
          <p:cNvPr id="296" name="5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0:58</a:t>
            </a:r>
          </a:p>
        </p:txBody>
      </p:sp>
      <p:sp>
        <p:nvSpPr>
          <p:cNvPr id="297" name="5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0:57</a:t>
            </a:r>
          </a:p>
        </p:txBody>
      </p:sp>
      <p:sp>
        <p:nvSpPr>
          <p:cNvPr id="298" name="5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0:56</a:t>
            </a:r>
          </a:p>
        </p:txBody>
      </p:sp>
      <p:sp>
        <p:nvSpPr>
          <p:cNvPr id="299" name="5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0:55</a:t>
            </a:r>
          </a:p>
        </p:txBody>
      </p:sp>
      <p:sp>
        <p:nvSpPr>
          <p:cNvPr id="300" name="5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0:54</a:t>
            </a:r>
          </a:p>
        </p:txBody>
      </p:sp>
      <p:sp>
        <p:nvSpPr>
          <p:cNvPr id="301" name="5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0:53</a:t>
            </a:r>
          </a:p>
        </p:txBody>
      </p:sp>
      <p:sp>
        <p:nvSpPr>
          <p:cNvPr id="302" name="5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0:52</a:t>
            </a:r>
          </a:p>
        </p:txBody>
      </p:sp>
      <p:sp>
        <p:nvSpPr>
          <p:cNvPr id="303" name="5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0:51</a:t>
            </a:r>
          </a:p>
        </p:txBody>
      </p:sp>
      <p:sp>
        <p:nvSpPr>
          <p:cNvPr id="304" name="5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0:50</a:t>
            </a:r>
          </a:p>
        </p:txBody>
      </p:sp>
      <p:sp>
        <p:nvSpPr>
          <p:cNvPr id="305" name="4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0:49</a:t>
            </a:r>
          </a:p>
        </p:txBody>
      </p:sp>
      <p:sp>
        <p:nvSpPr>
          <p:cNvPr id="306" name="4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0:48</a:t>
            </a:r>
          </a:p>
        </p:txBody>
      </p:sp>
      <p:sp>
        <p:nvSpPr>
          <p:cNvPr id="307" name="4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0:47</a:t>
            </a:r>
          </a:p>
        </p:txBody>
      </p:sp>
      <p:sp>
        <p:nvSpPr>
          <p:cNvPr id="308" name="4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0:46</a:t>
            </a:r>
          </a:p>
        </p:txBody>
      </p:sp>
      <p:sp>
        <p:nvSpPr>
          <p:cNvPr id="309" name="4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0:45</a:t>
            </a:r>
          </a:p>
        </p:txBody>
      </p:sp>
      <p:sp>
        <p:nvSpPr>
          <p:cNvPr id="310" name="4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0:44</a:t>
            </a:r>
          </a:p>
        </p:txBody>
      </p:sp>
      <p:sp>
        <p:nvSpPr>
          <p:cNvPr id="311" name="4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0:43</a:t>
            </a:r>
          </a:p>
        </p:txBody>
      </p:sp>
      <p:sp>
        <p:nvSpPr>
          <p:cNvPr id="312" name="4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0:42</a:t>
            </a:r>
          </a:p>
        </p:txBody>
      </p:sp>
      <p:sp>
        <p:nvSpPr>
          <p:cNvPr id="313" name="4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0:41</a:t>
            </a:r>
          </a:p>
        </p:txBody>
      </p:sp>
      <p:sp>
        <p:nvSpPr>
          <p:cNvPr id="31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0:40</a:t>
            </a:r>
          </a:p>
        </p:txBody>
      </p:sp>
      <p:sp>
        <p:nvSpPr>
          <p:cNvPr id="31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0:39</a:t>
            </a:r>
          </a:p>
        </p:txBody>
      </p:sp>
      <p:sp>
        <p:nvSpPr>
          <p:cNvPr id="31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0:38</a:t>
            </a:r>
          </a:p>
        </p:txBody>
      </p:sp>
      <p:sp>
        <p:nvSpPr>
          <p:cNvPr id="31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0:37</a:t>
            </a:r>
          </a:p>
        </p:txBody>
      </p:sp>
      <p:sp>
        <p:nvSpPr>
          <p:cNvPr id="31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0:36</a:t>
            </a:r>
          </a:p>
        </p:txBody>
      </p:sp>
      <p:sp>
        <p:nvSpPr>
          <p:cNvPr id="31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0:35</a:t>
            </a:r>
          </a:p>
        </p:txBody>
      </p:sp>
      <p:sp>
        <p:nvSpPr>
          <p:cNvPr id="32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0:34</a:t>
            </a:r>
          </a:p>
        </p:txBody>
      </p:sp>
      <p:sp>
        <p:nvSpPr>
          <p:cNvPr id="32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0:33</a:t>
            </a:r>
          </a:p>
        </p:txBody>
      </p:sp>
      <p:sp>
        <p:nvSpPr>
          <p:cNvPr id="32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0:32</a:t>
            </a:r>
          </a:p>
        </p:txBody>
      </p:sp>
      <p:sp>
        <p:nvSpPr>
          <p:cNvPr id="32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0:31</a:t>
            </a:r>
          </a:p>
        </p:txBody>
      </p:sp>
      <p:sp>
        <p:nvSpPr>
          <p:cNvPr id="32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0:30</a:t>
            </a:r>
          </a:p>
        </p:txBody>
      </p:sp>
      <p:sp>
        <p:nvSpPr>
          <p:cNvPr id="32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0:29</a:t>
            </a:r>
          </a:p>
        </p:txBody>
      </p:sp>
      <p:sp>
        <p:nvSpPr>
          <p:cNvPr id="32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0:28</a:t>
            </a:r>
          </a:p>
        </p:txBody>
      </p:sp>
      <p:sp>
        <p:nvSpPr>
          <p:cNvPr id="32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0:27</a:t>
            </a:r>
          </a:p>
        </p:txBody>
      </p:sp>
      <p:sp>
        <p:nvSpPr>
          <p:cNvPr id="32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0:26</a:t>
            </a:r>
          </a:p>
        </p:txBody>
      </p:sp>
      <p:sp>
        <p:nvSpPr>
          <p:cNvPr id="32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0:25</a:t>
            </a:r>
          </a:p>
        </p:txBody>
      </p:sp>
      <p:sp>
        <p:nvSpPr>
          <p:cNvPr id="33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0:24</a:t>
            </a:r>
          </a:p>
        </p:txBody>
      </p:sp>
      <p:sp>
        <p:nvSpPr>
          <p:cNvPr id="33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0:23</a:t>
            </a:r>
          </a:p>
        </p:txBody>
      </p:sp>
      <p:sp>
        <p:nvSpPr>
          <p:cNvPr id="33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0:22</a:t>
            </a:r>
          </a:p>
        </p:txBody>
      </p:sp>
      <p:sp>
        <p:nvSpPr>
          <p:cNvPr id="33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0:21</a:t>
            </a:r>
          </a:p>
        </p:txBody>
      </p:sp>
      <p:sp>
        <p:nvSpPr>
          <p:cNvPr id="33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0:20</a:t>
            </a:r>
          </a:p>
        </p:txBody>
      </p:sp>
      <p:sp>
        <p:nvSpPr>
          <p:cNvPr id="33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0:19</a:t>
            </a:r>
          </a:p>
        </p:txBody>
      </p:sp>
      <p:sp>
        <p:nvSpPr>
          <p:cNvPr id="33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0:18</a:t>
            </a:r>
          </a:p>
        </p:txBody>
      </p:sp>
      <p:sp>
        <p:nvSpPr>
          <p:cNvPr id="33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0:17</a:t>
            </a:r>
          </a:p>
        </p:txBody>
      </p:sp>
      <p:sp>
        <p:nvSpPr>
          <p:cNvPr id="33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0:16</a:t>
            </a:r>
          </a:p>
        </p:txBody>
      </p:sp>
      <p:sp>
        <p:nvSpPr>
          <p:cNvPr id="33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0:15</a:t>
            </a:r>
          </a:p>
        </p:txBody>
      </p:sp>
      <p:sp>
        <p:nvSpPr>
          <p:cNvPr id="34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0:14</a:t>
            </a:r>
          </a:p>
        </p:txBody>
      </p:sp>
      <p:sp>
        <p:nvSpPr>
          <p:cNvPr id="34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0:13</a:t>
            </a:r>
          </a:p>
        </p:txBody>
      </p:sp>
      <p:sp>
        <p:nvSpPr>
          <p:cNvPr id="34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0:12</a:t>
            </a:r>
          </a:p>
        </p:txBody>
      </p:sp>
      <p:sp>
        <p:nvSpPr>
          <p:cNvPr id="34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0:11</a:t>
            </a:r>
          </a:p>
        </p:txBody>
      </p:sp>
      <p:sp>
        <p:nvSpPr>
          <p:cNvPr id="34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0:10</a:t>
            </a:r>
          </a:p>
        </p:txBody>
      </p:sp>
      <p:sp>
        <p:nvSpPr>
          <p:cNvPr id="34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0:09</a:t>
            </a:r>
          </a:p>
        </p:txBody>
      </p:sp>
      <p:sp>
        <p:nvSpPr>
          <p:cNvPr id="34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0:08</a:t>
            </a:r>
          </a:p>
        </p:txBody>
      </p:sp>
      <p:sp>
        <p:nvSpPr>
          <p:cNvPr id="34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0:07</a:t>
            </a:r>
          </a:p>
        </p:txBody>
      </p:sp>
      <p:sp>
        <p:nvSpPr>
          <p:cNvPr id="34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0:06</a:t>
            </a:r>
          </a:p>
        </p:txBody>
      </p:sp>
      <p:sp>
        <p:nvSpPr>
          <p:cNvPr id="34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0:05</a:t>
            </a:r>
          </a:p>
        </p:txBody>
      </p:sp>
      <p:sp>
        <p:nvSpPr>
          <p:cNvPr id="35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0:04</a:t>
            </a:r>
          </a:p>
        </p:txBody>
      </p:sp>
      <p:sp>
        <p:nvSpPr>
          <p:cNvPr id="35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0:03</a:t>
            </a:r>
          </a:p>
        </p:txBody>
      </p:sp>
      <p:sp>
        <p:nvSpPr>
          <p:cNvPr id="35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0:02</a:t>
            </a:r>
          </a:p>
        </p:txBody>
      </p:sp>
      <p:sp>
        <p:nvSpPr>
          <p:cNvPr id="35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0:01</a:t>
            </a:r>
          </a:p>
        </p:txBody>
      </p:sp>
      <p:sp>
        <p:nvSpPr>
          <p:cNvPr id="354" name="Times Up!"/>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Time’s up!</a:t>
            </a:r>
          </a:p>
        </p:txBody>
      </p:sp>
      <p:grpSp>
        <p:nvGrpSpPr>
          <p:cNvPr id="355" name="Group 354"/>
          <p:cNvGrpSpPr/>
          <p:nvPr/>
        </p:nvGrpSpPr>
        <p:grpSpPr>
          <a:xfrm>
            <a:off x="585788" y="615950"/>
            <a:ext cx="7991475" cy="5668963"/>
            <a:chOff x="-8217650" y="2925933"/>
            <a:chExt cx="7992214" cy="5669282"/>
          </a:xfrm>
        </p:grpSpPr>
        <p:grpSp>
          <p:nvGrpSpPr>
            <p:cNvPr id="20592" name="Group 355"/>
            <p:cNvGrpSpPr/>
            <p:nvPr/>
          </p:nvGrpSpPr>
          <p:grpSpPr>
            <a:xfrm>
              <a:off x="-8217650" y="2925933"/>
              <a:ext cx="7992214" cy="5669282"/>
              <a:chOff x="-8143674" y="-1681210"/>
              <a:chExt cx="7935064" cy="5669282"/>
            </a:xfrm>
          </p:grpSpPr>
          <p:sp>
            <p:nvSpPr>
              <p:cNvPr id="358" name="Rectangle 357"/>
              <p:cNvSpPr/>
              <p:nvPr/>
            </p:nvSpPr>
            <p:spPr>
              <a:xfrm>
                <a:off x="-8143674" y="-1681210"/>
                <a:ext cx="7935064" cy="56692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0595" name="TextBox 4"/>
              <p:cNvSpPr txBox="1"/>
              <p:nvPr/>
            </p:nvSpPr>
            <p:spPr>
              <a:xfrm>
                <a:off x="-7697542" y="-1365386"/>
                <a:ext cx="3589927" cy="136960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spcAft>
                    <a:spcPts val="600"/>
                  </a:spcAft>
                  <a:buFontTx/>
                  <a:buNone/>
                </a:pPr>
                <a:r>
                  <a:rPr lang="en-GB" altLang="en-US" dirty="0">
                    <a:solidFill>
                      <a:schemeClr val="tx1"/>
                    </a:solidFill>
                    <a:latin typeface="Twinkl SemiBold" pitchFamily="2" charset="0"/>
                  </a:rPr>
                  <a:t>Sorry! You have run out of time and Mr Whoops has slipped and fallen into the rapids!</a:t>
                </a:r>
              </a:p>
              <a:p>
                <a:pPr marL="0" lvl="0" indent="0" algn="ctr" eaLnBrk="1" hangingPunct="1">
                  <a:lnSpc>
                    <a:spcPct val="100000"/>
                  </a:lnSpc>
                  <a:spcBef>
                    <a:spcPct val="0"/>
                  </a:spcBef>
                  <a:spcAft>
                    <a:spcPts val="600"/>
                  </a:spcAft>
                  <a:buFontTx/>
                  <a:buNone/>
                </a:pPr>
                <a:r>
                  <a:rPr lang="en-GB" altLang="en-US" sz="2400" dirty="0">
                    <a:solidFill>
                      <a:schemeClr val="tx1"/>
                    </a:solidFill>
                    <a:latin typeface="Twinkl SemiBold" pitchFamily="2" charset="0"/>
                  </a:rPr>
                  <a:t>The word was </a:t>
                </a:r>
                <a:r>
                  <a:rPr lang="en-GB" altLang="en-US" sz="2400" dirty="0">
                    <a:solidFill>
                      <a:schemeClr val="tx1"/>
                    </a:solidFill>
                    <a:latin typeface="Twinkl ExtraBold" pitchFamily="2" charset="0"/>
                  </a:rPr>
                  <a:t>fissure</a:t>
                </a:r>
                <a:r>
                  <a:rPr lang="en-GB" altLang="en-US" sz="2400" dirty="0">
                    <a:solidFill>
                      <a:schemeClr val="tx1"/>
                    </a:solidFill>
                    <a:latin typeface="Twinkl SemiBold" pitchFamily="2" charset="0"/>
                  </a:rPr>
                  <a:t>!</a:t>
                </a:r>
              </a:p>
            </p:txBody>
          </p:sp>
          <p:pic>
            <p:nvPicPr>
              <p:cNvPr id="20596" name="Picture 359"/>
              <p:cNvPicPr>
                <a:picLocks noChangeAspect="1"/>
              </p:cNvPicPr>
              <p:nvPr/>
            </p:nvPicPr>
            <p:blipFill>
              <a:blip r:embed="rId5"/>
              <a:srcRect b="5646"/>
              <a:stretch>
                <a:fillRect/>
              </a:stretch>
            </p:blipFill>
            <p:spPr>
              <a:xfrm>
                <a:off x="-8143674" y="125702"/>
                <a:ext cx="7935064" cy="3862369"/>
              </a:xfrm>
              <a:prstGeom prst="rect">
                <a:avLst/>
              </a:prstGeom>
              <a:noFill/>
              <a:ln w="9525">
                <a:noFill/>
              </a:ln>
            </p:spPr>
          </p:pic>
        </p:grpSp>
        <p:sp>
          <p:nvSpPr>
            <p:cNvPr id="357" name="Rounded Rectangle 356">
              <a:hlinkClick r:id="" action="ppaction://noaction"/>
            </p:cNvPr>
            <p:cNvSpPr/>
            <p:nvPr/>
          </p:nvSpPr>
          <p:spPr>
            <a:xfrm>
              <a:off x="-3327698" y="3392684"/>
              <a:ext cx="2656133" cy="830310"/>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grpSp>
        <p:nvGrpSpPr>
          <p:cNvPr id="43" name="Group 42"/>
          <p:cNvGrpSpPr/>
          <p:nvPr/>
        </p:nvGrpSpPr>
        <p:grpSpPr>
          <a:xfrm>
            <a:off x="550863" y="617538"/>
            <a:ext cx="8026400" cy="5672137"/>
            <a:chOff x="-8122602" y="4118345"/>
            <a:chExt cx="7935064" cy="5672857"/>
          </a:xfrm>
        </p:grpSpPr>
        <p:grpSp>
          <p:nvGrpSpPr>
            <p:cNvPr id="20583" name="Group 43"/>
            <p:cNvGrpSpPr/>
            <p:nvPr/>
          </p:nvGrpSpPr>
          <p:grpSpPr>
            <a:xfrm>
              <a:off x="-8122602" y="4118345"/>
              <a:ext cx="7935064" cy="5672857"/>
              <a:chOff x="596900" y="600892"/>
              <a:chExt cx="7935064" cy="5672857"/>
            </a:xfrm>
          </p:grpSpPr>
          <p:sp>
            <p:nvSpPr>
              <p:cNvPr id="46" name="Rectangle 45"/>
              <p:cNvSpPr/>
              <p:nvPr/>
            </p:nvSpPr>
            <p:spPr>
              <a:xfrm>
                <a:off x="596900" y="600892"/>
                <a:ext cx="7935064" cy="5669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0586" name="TextBox 4"/>
              <p:cNvSpPr txBox="1"/>
              <p:nvPr/>
            </p:nvSpPr>
            <p:spPr>
              <a:xfrm>
                <a:off x="881379" y="1040337"/>
                <a:ext cx="413831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dirty="0">
                    <a:solidFill>
                      <a:schemeClr val="tx1"/>
                    </a:solidFill>
                    <a:latin typeface="Twinkl SemiBold" pitchFamily="2" charset="0"/>
                  </a:rPr>
                  <a:t>Congratulations, you spelt the word correctly and helped Mr Whoops cross to the other side of the river safely!</a:t>
                </a:r>
              </a:p>
            </p:txBody>
          </p:sp>
          <p:sp>
            <p:nvSpPr>
              <p:cNvPr id="20587" name="TextBox 4"/>
              <p:cNvSpPr txBox="1"/>
              <p:nvPr/>
            </p:nvSpPr>
            <p:spPr>
              <a:xfrm>
                <a:off x="1426132" y="2519456"/>
                <a:ext cx="3894728" cy="110799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6600" dirty="0">
                    <a:solidFill>
                      <a:schemeClr val="tx1"/>
                    </a:solidFill>
                    <a:latin typeface="Twinkl SemiBold" pitchFamily="2" charset="0"/>
                  </a:rPr>
                  <a:t>fissure</a:t>
                </a:r>
              </a:p>
            </p:txBody>
          </p:sp>
          <p:pic>
            <p:nvPicPr>
              <p:cNvPr id="20588" name="Picture 48"/>
              <p:cNvPicPr>
                <a:picLocks noChangeAspect="1"/>
              </p:cNvPicPr>
              <p:nvPr/>
            </p:nvPicPr>
            <p:blipFill>
              <a:blip r:embed="rId6"/>
              <a:srcRect b="17351"/>
              <a:stretch>
                <a:fillRect/>
              </a:stretch>
            </p:blipFill>
            <p:spPr>
              <a:xfrm flipH="1">
                <a:off x="3749505" y="5698983"/>
                <a:ext cx="1327334" cy="566057"/>
              </a:xfrm>
              <a:prstGeom prst="rect">
                <a:avLst/>
              </a:prstGeom>
              <a:noFill/>
              <a:ln w="9525">
                <a:noFill/>
              </a:ln>
            </p:spPr>
          </p:pic>
          <p:pic>
            <p:nvPicPr>
              <p:cNvPr id="20589" name="Picture 49"/>
              <p:cNvPicPr>
                <a:picLocks noChangeAspect="1"/>
              </p:cNvPicPr>
              <p:nvPr/>
            </p:nvPicPr>
            <p:blipFill>
              <a:blip r:embed="rId7"/>
              <a:srcRect b="33434"/>
              <a:stretch>
                <a:fillRect/>
              </a:stretch>
            </p:blipFill>
            <p:spPr>
              <a:xfrm>
                <a:off x="3884023" y="3355924"/>
                <a:ext cx="3936275" cy="2914250"/>
              </a:xfrm>
              <a:prstGeom prst="rect">
                <a:avLst/>
              </a:prstGeom>
              <a:noFill/>
              <a:ln w="9525">
                <a:noFill/>
              </a:ln>
            </p:spPr>
          </p:pic>
          <p:pic>
            <p:nvPicPr>
              <p:cNvPr id="20590" name="Picture 50"/>
              <p:cNvPicPr>
                <a:picLocks noChangeAspect="1"/>
              </p:cNvPicPr>
              <p:nvPr/>
            </p:nvPicPr>
            <p:blipFill>
              <a:blip r:embed="rId6"/>
              <a:srcRect b="17351"/>
              <a:stretch>
                <a:fillRect/>
              </a:stretch>
            </p:blipFill>
            <p:spPr>
              <a:xfrm>
                <a:off x="762465" y="5698983"/>
                <a:ext cx="1327334" cy="566057"/>
              </a:xfrm>
              <a:prstGeom prst="rect">
                <a:avLst/>
              </a:prstGeom>
              <a:noFill/>
              <a:ln w="9525">
                <a:noFill/>
              </a:ln>
            </p:spPr>
          </p:pic>
          <p:pic>
            <p:nvPicPr>
              <p:cNvPr id="20591" name="Picture 51"/>
              <p:cNvPicPr>
                <a:picLocks noChangeAspect="1"/>
              </p:cNvPicPr>
              <p:nvPr/>
            </p:nvPicPr>
            <p:blipFill>
              <a:blip r:embed="rId6"/>
              <a:srcRect b="17351"/>
              <a:stretch>
                <a:fillRect/>
              </a:stretch>
            </p:blipFill>
            <p:spPr>
              <a:xfrm flipH="1">
                <a:off x="2797861" y="5707692"/>
                <a:ext cx="1327334" cy="566057"/>
              </a:xfrm>
              <a:prstGeom prst="rect">
                <a:avLst/>
              </a:prstGeom>
              <a:noFill/>
              <a:ln w="9525">
                <a:noFill/>
              </a:ln>
            </p:spPr>
          </p:pic>
        </p:grpSp>
        <p:sp>
          <p:nvSpPr>
            <p:cNvPr id="45" name="Rounded Rectangle 44"/>
            <p:cNvSpPr/>
            <p:nvPr/>
          </p:nvSpPr>
          <p:spPr>
            <a:xfrm>
              <a:off x="-3398602" y="4604182"/>
              <a:ext cx="2655484" cy="830367"/>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sp>
        <p:nvSpPr>
          <p:cNvPr id="116" name="Action Button: Custom 115">
            <a:hlinkClick r:id="" action="ppaction://hlinkshowjump?jump=nextslide" highlightClick="1"/>
          </p:cNvPr>
          <p:cNvSpPr/>
          <p:nvPr/>
        </p:nvSpPr>
        <p:spPr>
          <a:xfrm>
            <a:off x="5341938" y="1131888"/>
            <a:ext cx="2689225" cy="8318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3"/>
                                        </p:tgtEl>
                                      </p:cBhvr>
                                    </p:animEffect>
                                    <p:set>
                                      <p:cBhvr>
                                        <p:cTn id="7" dur="1" fill="hold">
                                          <p:stCondLst>
                                            <p:cond delay="499"/>
                                          </p:stCondLst>
                                        </p:cTn>
                                        <p:tgtEl>
                                          <p:spTgt spid="2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4"/>
                                        </p:tgtEl>
                                      </p:cBhvr>
                                    </p:animEffect>
                                    <p:set>
                                      <p:cBhvr>
                                        <p:cTn id="10" dur="1" fill="hold">
                                          <p:stCondLst>
                                            <p:cond delay="499"/>
                                          </p:stCondLst>
                                        </p:cTn>
                                        <p:tgtEl>
                                          <p:spTgt spid="2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5"/>
                                        </p:tgtEl>
                                      </p:cBhvr>
                                    </p:animEffect>
                                    <p:set>
                                      <p:cBhvr>
                                        <p:cTn id="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14" restart="whenNotActive" fill="hold" evtFilter="cancelBubble" nodeType="interactiveSeq">
                <p:stCondLst>
                  <p:cond evt="onClick" delay="0">
                    <p:tgtEl>
                      <p:spTgt spid="2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8"/>
                                        </p:tgtEl>
                                      </p:cBhvr>
                                    </p:animEffect>
                                    <p:set>
                                      <p:cBhvr>
                                        <p:cTn id="19" dur="1" fill="hold">
                                          <p:stCondLst>
                                            <p:cond delay="499"/>
                                          </p:stCondLst>
                                        </p:cTn>
                                        <p:tgtEl>
                                          <p:spTgt spid="2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9"/>
                                        </p:tgtEl>
                                      </p:cBhvr>
                                    </p:animEffect>
                                    <p:set>
                                      <p:cBhvr>
                                        <p:cTn id="22" dur="1" fill="hold">
                                          <p:stCondLst>
                                            <p:cond delay="499"/>
                                          </p:stCondLst>
                                        </p:cTn>
                                        <p:tgtEl>
                                          <p:spTgt spid="2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30"/>
                                        </p:tgtEl>
                                      </p:cBhvr>
                                    </p:animEffect>
                                    <p:set>
                                      <p:cBhvr>
                                        <p:cTn id="25"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26" restart="whenNotActive" fill="hold" evtFilter="cancelBubble" nodeType="interactiveSeq">
                <p:stCondLst>
                  <p:cond evt="onClick" delay="0">
                    <p:tgtEl>
                      <p:spTgt spid="2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3"/>
                                        </p:tgtEl>
                                      </p:cBhvr>
                                    </p:animEffect>
                                    <p:set>
                                      <p:cBhvr>
                                        <p:cTn id="31" dur="1" fill="hold">
                                          <p:stCondLst>
                                            <p:cond delay="499"/>
                                          </p:stCondLst>
                                        </p:cTn>
                                        <p:tgtEl>
                                          <p:spTgt spid="2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4"/>
                                        </p:tgtEl>
                                      </p:cBhvr>
                                    </p:animEffect>
                                    <p:set>
                                      <p:cBhvr>
                                        <p:cTn id="34" dur="1" fill="hold">
                                          <p:stCondLst>
                                            <p:cond delay="499"/>
                                          </p:stCondLst>
                                        </p:cTn>
                                        <p:tgtEl>
                                          <p:spTgt spid="2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5"/>
                                        </p:tgtEl>
                                      </p:cBhvr>
                                    </p:animEffect>
                                    <p:set>
                                      <p:cBhvr>
                                        <p:cTn id="37"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8" restart="whenNotActive" fill="hold" evtFilter="cancelBubble" nodeType="interactiveSeq">
                <p:stCondLst>
                  <p:cond evt="onClick" delay="0">
                    <p:tgtEl>
                      <p:spTgt spid="2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38"/>
                                        </p:tgtEl>
                                      </p:cBhvr>
                                    </p:animEffect>
                                    <p:set>
                                      <p:cBhvr>
                                        <p:cTn id="43" dur="1" fill="hold">
                                          <p:stCondLst>
                                            <p:cond delay="499"/>
                                          </p:stCondLst>
                                        </p:cTn>
                                        <p:tgtEl>
                                          <p:spTgt spid="23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9"/>
                                        </p:tgtEl>
                                      </p:cBhvr>
                                    </p:animEffect>
                                    <p:set>
                                      <p:cBhvr>
                                        <p:cTn id="46" dur="1" fill="hold">
                                          <p:stCondLst>
                                            <p:cond delay="499"/>
                                          </p:stCondLst>
                                        </p:cTn>
                                        <p:tgtEl>
                                          <p:spTgt spid="23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40"/>
                                        </p:tgtEl>
                                      </p:cBhvr>
                                    </p:animEffect>
                                    <p:set>
                                      <p:cBhvr>
                                        <p:cTn id="49"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50" restart="whenNotActive" fill="hold" evtFilter="cancelBubble" nodeType="interactiveSeq">
                <p:stCondLst>
                  <p:cond evt="onClick" delay="0">
                    <p:tgtEl>
                      <p:spTgt spid="2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3"/>
                                        </p:tgtEl>
                                      </p:cBhvr>
                                    </p:animEffect>
                                    <p:set>
                                      <p:cBhvr>
                                        <p:cTn id="55" dur="1" fill="hold">
                                          <p:stCondLst>
                                            <p:cond delay="499"/>
                                          </p:stCondLst>
                                        </p:cTn>
                                        <p:tgtEl>
                                          <p:spTgt spid="24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4"/>
                                        </p:tgtEl>
                                      </p:cBhvr>
                                    </p:animEffect>
                                    <p:set>
                                      <p:cBhvr>
                                        <p:cTn id="58" dur="1" fill="hold">
                                          <p:stCondLst>
                                            <p:cond delay="499"/>
                                          </p:stCondLst>
                                        </p:cTn>
                                        <p:tgtEl>
                                          <p:spTgt spid="24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62" restart="whenNotActive" fill="hold" evtFilter="cancelBubble" nodeType="interactiveSeq">
                <p:stCondLst>
                  <p:cond evt="onClick" delay="0">
                    <p:tgtEl>
                      <p:spTgt spid="2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48"/>
                                        </p:tgtEl>
                                      </p:cBhvr>
                                    </p:animEffect>
                                    <p:set>
                                      <p:cBhvr>
                                        <p:cTn id="67" dur="1" fill="hold">
                                          <p:stCondLst>
                                            <p:cond delay="499"/>
                                          </p:stCondLst>
                                        </p:cTn>
                                        <p:tgtEl>
                                          <p:spTgt spid="24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49"/>
                                        </p:tgtEl>
                                      </p:cBhvr>
                                    </p:animEffect>
                                    <p:set>
                                      <p:cBhvr>
                                        <p:cTn id="70" dur="1" fill="hold">
                                          <p:stCondLst>
                                            <p:cond delay="499"/>
                                          </p:stCondLst>
                                        </p:cTn>
                                        <p:tgtEl>
                                          <p:spTgt spid="24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0"/>
                                        </p:tgtEl>
                                      </p:cBhvr>
                                    </p:animEffect>
                                    <p:set>
                                      <p:cBhvr>
                                        <p:cTn id="73" dur="1" fill="hold">
                                          <p:stCondLst>
                                            <p:cond delay="499"/>
                                          </p:stCondLst>
                                        </p:cTn>
                                        <p:tgtEl>
                                          <p:spTgt spid="250"/>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47"/>
                  </p:tgtEl>
                </p:cond>
              </p:nextCondLst>
            </p:seq>
            <p:seq concurrent="1" nextAc="seek">
              <p:cTn id="76" restart="whenNotActive" fill="hold" evtFilter="cancelBubble" nodeType="interactiveSeq">
                <p:stCondLst>
                  <p:cond evt="onClick" delay="0">
                    <p:tgtEl>
                      <p:spTgt spid="22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10"/>
                                        </p:tgtEl>
                                        <p:attrNameLst>
                                          <p:attrName>style.visibility</p:attrName>
                                        </p:attrNameLst>
                                      </p:cBhvr>
                                      <p:to>
                                        <p:strVal val="visible"/>
                                      </p:to>
                                    </p:set>
                                    <p:animEffect transition="in" filter="fade">
                                      <p:cBhvr>
                                        <p:cTn id="81" dur="500"/>
                                        <p:tgtEl>
                                          <p:spTgt spid="210"/>
                                        </p:tgtEl>
                                      </p:cBhvr>
                                    </p:animEffect>
                                  </p:childTnLst>
                                </p:cTn>
                              </p:par>
                            </p:childTnLst>
                          </p:cTn>
                        </p:par>
                        <p:par>
                          <p:cTn id="82" fill="hold">
                            <p:stCondLst>
                              <p:cond delay="500"/>
                            </p:stCondLst>
                            <p:childTnLst>
                              <p:par>
                                <p:cTn id="83" presetID="1" presetClass="exit" presetSubtype="0" fill="hold" grpId="1" nodeType="afterEffect">
                                  <p:stCondLst>
                                    <p:cond delay="4000"/>
                                  </p:stCondLst>
                                  <p:childTnLst>
                                    <p:set>
                                      <p:cBhvr>
                                        <p:cTn id="8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85" restart="whenNotActive" fill="hold" evtFilter="cancelBubble" nodeType="interactiveSeq">
                <p:stCondLst>
                  <p:cond evt="onClick" delay="0">
                    <p:tgtEl>
                      <p:spTgt spid="224"/>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2" nodeType="clickEffect">
                                  <p:stCondLst>
                                    <p:cond delay="0"/>
                                  </p:stCondLst>
                                  <p:childTnLst>
                                    <p:set>
                                      <p:cBhvr>
                                        <p:cTn id="89" dur="1" fill="hold">
                                          <p:stCondLst>
                                            <p:cond delay="0"/>
                                          </p:stCondLst>
                                        </p:cTn>
                                        <p:tgtEl>
                                          <p:spTgt spid="210"/>
                                        </p:tgtEl>
                                        <p:attrNameLst>
                                          <p:attrName>style.visibility</p:attrName>
                                        </p:attrNameLst>
                                      </p:cBhvr>
                                      <p:to>
                                        <p:strVal val="visible"/>
                                      </p:to>
                                    </p:set>
                                    <p:animEffect transition="in" filter="fade">
                                      <p:cBhvr>
                                        <p:cTn id="90" dur="500"/>
                                        <p:tgtEl>
                                          <p:spTgt spid="210"/>
                                        </p:tgtEl>
                                      </p:cBhvr>
                                    </p:animEffect>
                                  </p:childTnLst>
                                </p:cTn>
                              </p:par>
                            </p:childTnLst>
                          </p:cTn>
                        </p:par>
                        <p:par>
                          <p:cTn id="91" fill="hold">
                            <p:stCondLst>
                              <p:cond delay="500"/>
                            </p:stCondLst>
                            <p:childTnLst>
                              <p:par>
                                <p:cTn id="92" presetID="1" presetClass="exit" presetSubtype="0" fill="hold" grpId="3" nodeType="afterEffect">
                                  <p:stCondLst>
                                    <p:cond delay="4000"/>
                                  </p:stCondLst>
                                  <p:childTnLst>
                                    <p:set>
                                      <p:cBhvr>
                                        <p:cTn id="9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94" restart="whenNotActive" fill="hold" evtFilter="cancelBubble" nodeType="interactiveSeq">
                <p:stCondLst>
                  <p:cond evt="onClick" delay="0">
                    <p:tgtEl>
                      <p:spTgt spid="225"/>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4" nodeType="clickEffect">
                                  <p:stCondLst>
                                    <p:cond delay="0"/>
                                  </p:stCondLst>
                                  <p:childTnLst>
                                    <p:set>
                                      <p:cBhvr>
                                        <p:cTn id="98" dur="1" fill="hold">
                                          <p:stCondLst>
                                            <p:cond delay="0"/>
                                          </p:stCondLst>
                                        </p:cTn>
                                        <p:tgtEl>
                                          <p:spTgt spid="210"/>
                                        </p:tgtEl>
                                        <p:attrNameLst>
                                          <p:attrName>style.visibility</p:attrName>
                                        </p:attrNameLst>
                                      </p:cBhvr>
                                      <p:to>
                                        <p:strVal val="visible"/>
                                      </p:to>
                                    </p:set>
                                    <p:animEffect transition="in" filter="fade">
                                      <p:cBhvr>
                                        <p:cTn id="99" dur="500"/>
                                        <p:tgtEl>
                                          <p:spTgt spid="210"/>
                                        </p:tgtEl>
                                      </p:cBhvr>
                                    </p:animEffect>
                                  </p:childTnLst>
                                </p:cTn>
                              </p:par>
                            </p:childTnLst>
                          </p:cTn>
                        </p:par>
                        <p:par>
                          <p:cTn id="100" fill="hold">
                            <p:stCondLst>
                              <p:cond delay="500"/>
                            </p:stCondLst>
                            <p:childTnLst>
                              <p:par>
                                <p:cTn id="101" presetID="1" presetClass="exit" presetSubtype="0" fill="hold" grpId="5" nodeType="afterEffect">
                                  <p:stCondLst>
                                    <p:cond delay="4000"/>
                                  </p:stCondLst>
                                  <p:childTnLst>
                                    <p:set>
                                      <p:cBhvr>
                                        <p:cTn id="10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03" restart="whenNotActive" fill="hold" evtFilter="cancelBubble" nodeType="interactiveSeq">
                <p:stCondLst>
                  <p:cond evt="onClick" delay="0">
                    <p:tgtEl>
                      <p:spTgt spid="228"/>
                    </p:tgtEl>
                  </p:cond>
                </p:stCondLst>
                <p:endSync evt="end" delay="0">
                  <p:rtn val="all"/>
                </p:endSync>
                <p:childTnLst>
                  <p:par>
                    <p:cTn id="104" fill="hold">
                      <p:stCondLst>
                        <p:cond delay="0"/>
                      </p:stCondLst>
                      <p:childTnLst>
                        <p:par>
                          <p:cTn id="105" fill="hold">
                            <p:stCondLst>
                              <p:cond delay="0"/>
                            </p:stCondLst>
                            <p:childTnLst>
                              <p:par>
                                <p:cTn id="106" presetID="10" presetClass="entr" presetSubtype="0" fill="hold" grpId="6" nodeType="clickEffect">
                                  <p:stCondLst>
                                    <p:cond delay="0"/>
                                  </p:stCondLst>
                                  <p:childTnLst>
                                    <p:set>
                                      <p:cBhvr>
                                        <p:cTn id="107" dur="1" fill="hold">
                                          <p:stCondLst>
                                            <p:cond delay="0"/>
                                          </p:stCondLst>
                                        </p:cTn>
                                        <p:tgtEl>
                                          <p:spTgt spid="210"/>
                                        </p:tgtEl>
                                        <p:attrNameLst>
                                          <p:attrName>style.visibility</p:attrName>
                                        </p:attrNameLst>
                                      </p:cBhvr>
                                      <p:to>
                                        <p:strVal val="visible"/>
                                      </p:to>
                                    </p:set>
                                    <p:animEffect transition="in" filter="fade">
                                      <p:cBhvr>
                                        <p:cTn id="108" dur="500"/>
                                        <p:tgtEl>
                                          <p:spTgt spid="210"/>
                                        </p:tgtEl>
                                      </p:cBhvr>
                                    </p:animEffect>
                                  </p:childTnLst>
                                </p:cTn>
                              </p:par>
                            </p:childTnLst>
                          </p:cTn>
                        </p:par>
                        <p:par>
                          <p:cTn id="109" fill="hold">
                            <p:stCondLst>
                              <p:cond delay="500"/>
                            </p:stCondLst>
                            <p:childTnLst>
                              <p:par>
                                <p:cTn id="110" presetID="1" presetClass="exit" presetSubtype="0" fill="hold" grpId="7" nodeType="afterEffect">
                                  <p:stCondLst>
                                    <p:cond delay="4000"/>
                                  </p:stCondLst>
                                  <p:childTnLst>
                                    <p:set>
                                      <p:cBhvr>
                                        <p:cTn id="11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12" restart="whenNotActive" fill="hold" evtFilter="cancelBubble" nodeType="interactiveSeq">
                <p:stCondLst>
                  <p:cond evt="onClick" delay="0">
                    <p:tgtEl>
                      <p:spTgt spid="229"/>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8" nodeType="clickEffect">
                                  <p:stCondLst>
                                    <p:cond delay="0"/>
                                  </p:stCondLst>
                                  <p:childTnLst>
                                    <p:set>
                                      <p:cBhvr>
                                        <p:cTn id="116" dur="1" fill="hold">
                                          <p:stCondLst>
                                            <p:cond delay="0"/>
                                          </p:stCondLst>
                                        </p:cTn>
                                        <p:tgtEl>
                                          <p:spTgt spid="210"/>
                                        </p:tgtEl>
                                        <p:attrNameLst>
                                          <p:attrName>style.visibility</p:attrName>
                                        </p:attrNameLst>
                                      </p:cBhvr>
                                      <p:to>
                                        <p:strVal val="visible"/>
                                      </p:to>
                                    </p:set>
                                    <p:animEffect transition="in" filter="fade">
                                      <p:cBhvr>
                                        <p:cTn id="117" dur="500"/>
                                        <p:tgtEl>
                                          <p:spTgt spid="210"/>
                                        </p:tgtEl>
                                      </p:cBhvr>
                                    </p:animEffect>
                                  </p:childTnLst>
                                </p:cTn>
                              </p:par>
                            </p:childTnLst>
                          </p:cTn>
                        </p:par>
                        <p:par>
                          <p:cTn id="118" fill="hold">
                            <p:stCondLst>
                              <p:cond delay="500"/>
                            </p:stCondLst>
                            <p:childTnLst>
                              <p:par>
                                <p:cTn id="119" presetID="1" presetClass="exit" presetSubtype="0" fill="hold" grpId="9" nodeType="afterEffect">
                                  <p:stCondLst>
                                    <p:cond delay="4000"/>
                                  </p:stCondLst>
                                  <p:childTnLst>
                                    <p:set>
                                      <p:cBhvr>
                                        <p:cTn id="12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9"/>
                  </p:tgtEl>
                </p:cond>
              </p:nextCondLst>
            </p:seq>
            <p:seq concurrent="1" nextAc="seek">
              <p:cTn id="121" restart="whenNotActive" fill="hold" evtFilter="cancelBubble" nodeType="interactiveSeq">
                <p:stCondLst>
                  <p:cond evt="onClick" delay="0">
                    <p:tgtEl>
                      <p:spTgt spid="230"/>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10" nodeType="clickEffect">
                                  <p:stCondLst>
                                    <p:cond delay="0"/>
                                  </p:stCondLst>
                                  <p:childTnLst>
                                    <p:set>
                                      <p:cBhvr>
                                        <p:cTn id="125" dur="1" fill="hold">
                                          <p:stCondLst>
                                            <p:cond delay="0"/>
                                          </p:stCondLst>
                                        </p:cTn>
                                        <p:tgtEl>
                                          <p:spTgt spid="210"/>
                                        </p:tgtEl>
                                        <p:attrNameLst>
                                          <p:attrName>style.visibility</p:attrName>
                                        </p:attrNameLst>
                                      </p:cBhvr>
                                      <p:to>
                                        <p:strVal val="visible"/>
                                      </p:to>
                                    </p:set>
                                    <p:animEffect transition="in" filter="fade">
                                      <p:cBhvr>
                                        <p:cTn id="126" dur="500"/>
                                        <p:tgtEl>
                                          <p:spTgt spid="210"/>
                                        </p:tgtEl>
                                      </p:cBhvr>
                                    </p:animEffect>
                                  </p:childTnLst>
                                </p:cTn>
                              </p:par>
                            </p:childTnLst>
                          </p:cTn>
                        </p:par>
                        <p:par>
                          <p:cTn id="127" fill="hold">
                            <p:stCondLst>
                              <p:cond delay="500"/>
                            </p:stCondLst>
                            <p:childTnLst>
                              <p:par>
                                <p:cTn id="128" presetID="1" presetClass="exit" presetSubtype="0" fill="hold" grpId="11" nodeType="afterEffect">
                                  <p:stCondLst>
                                    <p:cond delay="4000"/>
                                  </p:stCondLst>
                                  <p:childTnLst>
                                    <p:set>
                                      <p:cBhvr>
                                        <p:cTn id="12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30" restart="whenNotActive" fill="hold" evtFilter="cancelBubble" nodeType="interactiveSeq">
                <p:stCondLst>
                  <p:cond evt="onClick" delay="0">
                    <p:tgtEl>
                      <p:spTgt spid="23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12" nodeType="clickEffect">
                                  <p:stCondLst>
                                    <p:cond delay="0"/>
                                  </p:stCondLst>
                                  <p:childTnLst>
                                    <p:set>
                                      <p:cBhvr>
                                        <p:cTn id="134" dur="1" fill="hold">
                                          <p:stCondLst>
                                            <p:cond delay="0"/>
                                          </p:stCondLst>
                                        </p:cTn>
                                        <p:tgtEl>
                                          <p:spTgt spid="210"/>
                                        </p:tgtEl>
                                        <p:attrNameLst>
                                          <p:attrName>style.visibility</p:attrName>
                                        </p:attrNameLst>
                                      </p:cBhvr>
                                      <p:to>
                                        <p:strVal val="visible"/>
                                      </p:to>
                                    </p:set>
                                    <p:animEffect transition="in" filter="fade">
                                      <p:cBhvr>
                                        <p:cTn id="135" dur="500"/>
                                        <p:tgtEl>
                                          <p:spTgt spid="210"/>
                                        </p:tgtEl>
                                      </p:cBhvr>
                                    </p:animEffect>
                                  </p:childTnLst>
                                </p:cTn>
                              </p:par>
                            </p:childTnLst>
                          </p:cTn>
                        </p:par>
                        <p:par>
                          <p:cTn id="136" fill="hold">
                            <p:stCondLst>
                              <p:cond delay="500"/>
                            </p:stCondLst>
                            <p:childTnLst>
                              <p:par>
                                <p:cTn id="137" presetID="1" presetClass="exit" presetSubtype="0" fill="hold" grpId="13" nodeType="afterEffect">
                                  <p:stCondLst>
                                    <p:cond delay="4000"/>
                                  </p:stCondLst>
                                  <p:childTnLst>
                                    <p:set>
                                      <p:cBhvr>
                                        <p:cTn id="13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139" restart="whenNotActive" fill="hold" evtFilter="cancelBubble" nodeType="interactiveSeq">
                <p:stCondLst>
                  <p:cond evt="onClick" delay="0">
                    <p:tgtEl>
                      <p:spTgt spid="234"/>
                    </p:tgtEl>
                  </p:cond>
                </p:stCondLst>
                <p:endSync evt="end" delay="0">
                  <p:rtn val="all"/>
                </p:endSync>
                <p:childTnLst>
                  <p:par>
                    <p:cTn id="140" fill="hold">
                      <p:stCondLst>
                        <p:cond delay="0"/>
                      </p:stCondLst>
                      <p:childTnLst>
                        <p:par>
                          <p:cTn id="141" fill="hold">
                            <p:stCondLst>
                              <p:cond delay="0"/>
                            </p:stCondLst>
                            <p:childTnLst>
                              <p:par>
                                <p:cTn id="142" presetID="10" presetClass="entr" presetSubtype="0" fill="hold" grpId="14" nodeType="clickEffect">
                                  <p:stCondLst>
                                    <p:cond delay="0"/>
                                  </p:stCondLst>
                                  <p:childTnLst>
                                    <p:set>
                                      <p:cBhvr>
                                        <p:cTn id="143" dur="1" fill="hold">
                                          <p:stCondLst>
                                            <p:cond delay="0"/>
                                          </p:stCondLst>
                                        </p:cTn>
                                        <p:tgtEl>
                                          <p:spTgt spid="210"/>
                                        </p:tgtEl>
                                        <p:attrNameLst>
                                          <p:attrName>style.visibility</p:attrName>
                                        </p:attrNameLst>
                                      </p:cBhvr>
                                      <p:to>
                                        <p:strVal val="visible"/>
                                      </p:to>
                                    </p:set>
                                    <p:animEffect transition="in" filter="fade">
                                      <p:cBhvr>
                                        <p:cTn id="144" dur="500"/>
                                        <p:tgtEl>
                                          <p:spTgt spid="210"/>
                                        </p:tgtEl>
                                      </p:cBhvr>
                                    </p:animEffect>
                                  </p:childTnLst>
                                </p:cTn>
                              </p:par>
                            </p:childTnLst>
                          </p:cTn>
                        </p:par>
                        <p:par>
                          <p:cTn id="145" fill="hold">
                            <p:stCondLst>
                              <p:cond delay="500"/>
                            </p:stCondLst>
                            <p:childTnLst>
                              <p:par>
                                <p:cTn id="146" presetID="1" presetClass="exit" presetSubtype="0" fill="hold" grpId="15" nodeType="afterEffect">
                                  <p:stCondLst>
                                    <p:cond delay="4000"/>
                                  </p:stCondLst>
                                  <p:childTnLst>
                                    <p:set>
                                      <p:cBhvr>
                                        <p:cTn id="14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148" restart="whenNotActive" fill="hold" evtFilter="cancelBubble" nodeType="interactiveSeq">
                <p:stCondLst>
                  <p:cond evt="onClick" delay="0">
                    <p:tgtEl>
                      <p:spTgt spid="235"/>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16" nodeType="clickEffect">
                                  <p:stCondLst>
                                    <p:cond delay="0"/>
                                  </p:stCondLst>
                                  <p:childTnLst>
                                    <p:set>
                                      <p:cBhvr>
                                        <p:cTn id="152" dur="1" fill="hold">
                                          <p:stCondLst>
                                            <p:cond delay="0"/>
                                          </p:stCondLst>
                                        </p:cTn>
                                        <p:tgtEl>
                                          <p:spTgt spid="210"/>
                                        </p:tgtEl>
                                        <p:attrNameLst>
                                          <p:attrName>style.visibility</p:attrName>
                                        </p:attrNameLst>
                                      </p:cBhvr>
                                      <p:to>
                                        <p:strVal val="visible"/>
                                      </p:to>
                                    </p:set>
                                    <p:animEffect transition="in" filter="fade">
                                      <p:cBhvr>
                                        <p:cTn id="153" dur="500"/>
                                        <p:tgtEl>
                                          <p:spTgt spid="210"/>
                                        </p:tgtEl>
                                      </p:cBhvr>
                                    </p:animEffect>
                                  </p:childTnLst>
                                </p:cTn>
                              </p:par>
                            </p:childTnLst>
                          </p:cTn>
                        </p:par>
                        <p:par>
                          <p:cTn id="154" fill="hold">
                            <p:stCondLst>
                              <p:cond delay="500"/>
                            </p:stCondLst>
                            <p:childTnLst>
                              <p:par>
                                <p:cTn id="155" presetID="1" presetClass="exit" presetSubtype="0" fill="hold" grpId="17" nodeType="afterEffect">
                                  <p:stCondLst>
                                    <p:cond delay="4000"/>
                                  </p:stCondLst>
                                  <p:childTnLst>
                                    <p:set>
                                      <p:cBhvr>
                                        <p:cTn id="15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57" restart="whenNotActive" fill="hold" evtFilter="cancelBubble" nodeType="interactiveSeq">
                <p:stCondLst>
                  <p:cond evt="onClick" delay="0">
                    <p:tgtEl>
                      <p:spTgt spid="238"/>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18" nodeType="clickEffect">
                                  <p:stCondLst>
                                    <p:cond delay="0"/>
                                  </p:stCondLst>
                                  <p:childTnLst>
                                    <p:set>
                                      <p:cBhvr>
                                        <p:cTn id="161" dur="1" fill="hold">
                                          <p:stCondLst>
                                            <p:cond delay="0"/>
                                          </p:stCondLst>
                                        </p:cTn>
                                        <p:tgtEl>
                                          <p:spTgt spid="210"/>
                                        </p:tgtEl>
                                        <p:attrNameLst>
                                          <p:attrName>style.visibility</p:attrName>
                                        </p:attrNameLst>
                                      </p:cBhvr>
                                      <p:to>
                                        <p:strVal val="visible"/>
                                      </p:to>
                                    </p:set>
                                    <p:animEffect transition="in" filter="fade">
                                      <p:cBhvr>
                                        <p:cTn id="162" dur="500"/>
                                        <p:tgtEl>
                                          <p:spTgt spid="210"/>
                                        </p:tgtEl>
                                      </p:cBhvr>
                                    </p:animEffect>
                                  </p:childTnLst>
                                </p:cTn>
                              </p:par>
                            </p:childTnLst>
                          </p:cTn>
                        </p:par>
                        <p:par>
                          <p:cTn id="163" fill="hold">
                            <p:stCondLst>
                              <p:cond delay="500"/>
                            </p:stCondLst>
                            <p:childTnLst>
                              <p:par>
                                <p:cTn id="164" presetID="1" presetClass="exit" presetSubtype="0" fill="hold" grpId="19" nodeType="afterEffect">
                                  <p:stCondLst>
                                    <p:cond delay="4000"/>
                                  </p:stCondLst>
                                  <p:childTnLst>
                                    <p:set>
                                      <p:cBhvr>
                                        <p:cTn id="16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166" restart="whenNotActive" fill="hold" evtFilter="cancelBubble" nodeType="interactiveSeq">
                <p:stCondLst>
                  <p:cond evt="onClick" delay="0">
                    <p:tgtEl>
                      <p:spTgt spid="239"/>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20" nodeType="clickEffect">
                                  <p:stCondLst>
                                    <p:cond delay="0"/>
                                  </p:stCondLst>
                                  <p:childTnLst>
                                    <p:set>
                                      <p:cBhvr>
                                        <p:cTn id="170" dur="1" fill="hold">
                                          <p:stCondLst>
                                            <p:cond delay="0"/>
                                          </p:stCondLst>
                                        </p:cTn>
                                        <p:tgtEl>
                                          <p:spTgt spid="210"/>
                                        </p:tgtEl>
                                        <p:attrNameLst>
                                          <p:attrName>style.visibility</p:attrName>
                                        </p:attrNameLst>
                                      </p:cBhvr>
                                      <p:to>
                                        <p:strVal val="visible"/>
                                      </p:to>
                                    </p:set>
                                    <p:animEffect transition="in" filter="fade">
                                      <p:cBhvr>
                                        <p:cTn id="171" dur="500"/>
                                        <p:tgtEl>
                                          <p:spTgt spid="210"/>
                                        </p:tgtEl>
                                      </p:cBhvr>
                                    </p:animEffect>
                                  </p:childTnLst>
                                </p:cTn>
                              </p:par>
                            </p:childTnLst>
                          </p:cTn>
                        </p:par>
                        <p:par>
                          <p:cTn id="172" fill="hold">
                            <p:stCondLst>
                              <p:cond delay="500"/>
                            </p:stCondLst>
                            <p:childTnLst>
                              <p:par>
                                <p:cTn id="173" presetID="1" presetClass="exit" presetSubtype="0" fill="hold" grpId="21" nodeType="afterEffect">
                                  <p:stCondLst>
                                    <p:cond delay="4000"/>
                                  </p:stCondLst>
                                  <p:childTnLst>
                                    <p:set>
                                      <p:cBhvr>
                                        <p:cTn id="17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75" restart="whenNotActive" fill="hold" evtFilter="cancelBubble" nodeType="interactiveSeq">
                <p:stCondLst>
                  <p:cond evt="onClick" delay="0">
                    <p:tgtEl>
                      <p:spTgt spid="240"/>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grpId="22" nodeType="clickEffect">
                                  <p:stCondLst>
                                    <p:cond delay="0"/>
                                  </p:stCondLst>
                                  <p:childTnLst>
                                    <p:set>
                                      <p:cBhvr>
                                        <p:cTn id="179" dur="1" fill="hold">
                                          <p:stCondLst>
                                            <p:cond delay="0"/>
                                          </p:stCondLst>
                                        </p:cTn>
                                        <p:tgtEl>
                                          <p:spTgt spid="210"/>
                                        </p:tgtEl>
                                        <p:attrNameLst>
                                          <p:attrName>style.visibility</p:attrName>
                                        </p:attrNameLst>
                                      </p:cBhvr>
                                      <p:to>
                                        <p:strVal val="visible"/>
                                      </p:to>
                                    </p:set>
                                    <p:animEffect transition="in" filter="fade">
                                      <p:cBhvr>
                                        <p:cTn id="180" dur="500"/>
                                        <p:tgtEl>
                                          <p:spTgt spid="210"/>
                                        </p:tgtEl>
                                      </p:cBhvr>
                                    </p:animEffect>
                                  </p:childTnLst>
                                </p:cTn>
                              </p:par>
                            </p:childTnLst>
                          </p:cTn>
                        </p:par>
                        <p:par>
                          <p:cTn id="181" fill="hold">
                            <p:stCondLst>
                              <p:cond delay="500"/>
                            </p:stCondLst>
                            <p:childTnLst>
                              <p:par>
                                <p:cTn id="182" presetID="1" presetClass="exit" presetSubtype="0" fill="hold" grpId="23" nodeType="afterEffect">
                                  <p:stCondLst>
                                    <p:cond delay="4000"/>
                                  </p:stCondLst>
                                  <p:childTnLst>
                                    <p:set>
                                      <p:cBhvr>
                                        <p:cTn id="18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184" restart="whenNotActive" fill="hold" evtFilter="cancelBubble" nodeType="interactiveSeq">
                <p:stCondLst>
                  <p:cond evt="onClick" delay="0">
                    <p:tgtEl>
                      <p:spTgt spid="24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24" nodeType="clickEffect">
                                  <p:stCondLst>
                                    <p:cond delay="0"/>
                                  </p:stCondLst>
                                  <p:childTnLst>
                                    <p:set>
                                      <p:cBhvr>
                                        <p:cTn id="188" dur="1" fill="hold">
                                          <p:stCondLst>
                                            <p:cond delay="0"/>
                                          </p:stCondLst>
                                        </p:cTn>
                                        <p:tgtEl>
                                          <p:spTgt spid="210"/>
                                        </p:tgtEl>
                                        <p:attrNameLst>
                                          <p:attrName>style.visibility</p:attrName>
                                        </p:attrNameLst>
                                      </p:cBhvr>
                                      <p:to>
                                        <p:strVal val="visible"/>
                                      </p:to>
                                    </p:set>
                                    <p:animEffect transition="in" filter="fade">
                                      <p:cBhvr>
                                        <p:cTn id="189" dur="500"/>
                                        <p:tgtEl>
                                          <p:spTgt spid="210"/>
                                        </p:tgtEl>
                                      </p:cBhvr>
                                    </p:animEffect>
                                  </p:childTnLst>
                                </p:cTn>
                              </p:par>
                            </p:childTnLst>
                          </p:cTn>
                        </p:par>
                        <p:par>
                          <p:cTn id="190" fill="hold">
                            <p:stCondLst>
                              <p:cond delay="500"/>
                            </p:stCondLst>
                            <p:childTnLst>
                              <p:par>
                                <p:cTn id="191" presetID="1" presetClass="exit" presetSubtype="0" fill="hold" grpId="25" nodeType="afterEffect">
                                  <p:stCondLst>
                                    <p:cond delay="4000"/>
                                  </p:stCondLst>
                                  <p:childTnLst>
                                    <p:set>
                                      <p:cBhvr>
                                        <p:cTn id="19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193" restart="whenNotActive" fill="hold" evtFilter="cancelBubble" nodeType="interactiveSeq">
                <p:stCondLst>
                  <p:cond evt="onClick" delay="0">
                    <p:tgtEl>
                      <p:spTgt spid="244"/>
                    </p:tgtEl>
                  </p:cond>
                </p:stCondLst>
                <p:endSync evt="end" delay="0">
                  <p:rtn val="all"/>
                </p:endSync>
                <p:childTnLst>
                  <p:par>
                    <p:cTn id="194" fill="hold">
                      <p:stCondLst>
                        <p:cond delay="0"/>
                      </p:stCondLst>
                      <p:childTnLst>
                        <p:par>
                          <p:cTn id="195" fill="hold">
                            <p:stCondLst>
                              <p:cond delay="0"/>
                            </p:stCondLst>
                            <p:childTnLst>
                              <p:par>
                                <p:cTn id="196" presetID="10" presetClass="entr" presetSubtype="0" fill="hold" grpId="26" nodeType="clickEffect">
                                  <p:stCondLst>
                                    <p:cond delay="0"/>
                                  </p:stCondLst>
                                  <p:childTnLst>
                                    <p:set>
                                      <p:cBhvr>
                                        <p:cTn id="197" dur="1" fill="hold">
                                          <p:stCondLst>
                                            <p:cond delay="0"/>
                                          </p:stCondLst>
                                        </p:cTn>
                                        <p:tgtEl>
                                          <p:spTgt spid="210"/>
                                        </p:tgtEl>
                                        <p:attrNameLst>
                                          <p:attrName>style.visibility</p:attrName>
                                        </p:attrNameLst>
                                      </p:cBhvr>
                                      <p:to>
                                        <p:strVal val="visible"/>
                                      </p:to>
                                    </p:set>
                                    <p:animEffect transition="in" filter="fade">
                                      <p:cBhvr>
                                        <p:cTn id="198" dur="500"/>
                                        <p:tgtEl>
                                          <p:spTgt spid="210"/>
                                        </p:tgtEl>
                                      </p:cBhvr>
                                    </p:animEffect>
                                  </p:childTnLst>
                                </p:cTn>
                              </p:par>
                            </p:childTnLst>
                          </p:cTn>
                        </p:par>
                        <p:par>
                          <p:cTn id="199" fill="hold">
                            <p:stCondLst>
                              <p:cond delay="500"/>
                            </p:stCondLst>
                            <p:childTnLst>
                              <p:par>
                                <p:cTn id="200" presetID="1" presetClass="exit" presetSubtype="0" fill="hold" grpId="27" nodeType="afterEffect">
                                  <p:stCondLst>
                                    <p:cond delay="4000"/>
                                  </p:stCondLst>
                                  <p:childTnLst>
                                    <p:set>
                                      <p:cBhvr>
                                        <p:cTn id="20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02" restart="whenNotActive" fill="hold" evtFilter="cancelBubble" nodeType="interactiveSeq">
                <p:stCondLst>
                  <p:cond evt="onClick" delay="0">
                    <p:tgtEl>
                      <p:spTgt spid="245"/>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28" nodeType="clickEffect">
                                  <p:stCondLst>
                                    <p:cond delay="0"/>
                                  </p:stCondLst>
                                  <p:childTnLst>
                                    <p:set>
                                      <p:cBhvr>
                                        <p:cTn id="206" dur="1" fill="hold">
                                          <p:stCondLst>
                                            <p:cond delay="0"/>
                                          </p:stCondLst>
                                        </p:cTn>
                                        <p:tgtEl>
                                          <p:spTgt spid="210"/>
                                        </p:tgtEl>
                                        <p:attrNameLst>
                                          <p:attrName>style.visibility</p:attrName>
                                        </p:attrNameLst>
                                      </p:cBhvr>
                                      <p:to>
                                        <p:strVal val="visible"/>
                                      </p:to>
                                    </p:set>
                                    <p:animEffect transition="in" filter="fade">
                                      <p:cBhvr>
                                        <p:cTn id="207" dur="500"/>
                                        <p:tgtEl>
                                          <p:spTgt spid="210"/>
                                        </p:tgtEl>
                                      </p:cBhvr>
                                    </p:animEffect>
                                  </p:childTnLst>
                                </p:cTn>
                              </p:par>
                            </p:childTnLst>
                          </p:cTn>
                        </p:par>
                        <p:par>
                          <p:cTn id="208" fill="hold">
                            <p:stCondLst>
                              <p:cond delay="500"/>
                            </p:stCondLst>
                            <p:childTnLst>
                              <p:par>
                                <p:cTn id="209" presetID="1" presetClass="exit" presetSubtype="0" fill="hold" grpId="29" nodeType="afterEffect">
                                  <p:stCondLst>
                                    <p:cond delay="4000"/>
                                  </p:stCondLst>
                                  <p:childTnLst>
                                    <p:set>
                                      <p:cBhvr>
                                        <p:cTn id="21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211" restart="whenNotActive" fill="hold" evtFilter="cancelBubble" nodeType="interactiveSeq">
                <p:stCondLst>
                  <p:cond evt="onClick" delay="0">
                    <p:tgtEl>
                      <p:spTgt spid="248"/>
                    </p:tgtEl>
                  </p:cond>
                </p:stCondLst>
                <p:endSync evt="end" delay="0">
                  <p:rtn val="all"/>
                </p:endSync>
                <p:childTnLst>
                  <p:par>
                    <p:cTn id="212" fill="hold">
                      <p:stCondLst>
                        <p:cond delay="0"/>
                      </p:stCondLst>
                      <p:childTnLst>
                        <p:par>
                          <p:cTn id="213" fill="hold">
                            <p:stCondLst>
                              <p:cond delay="0"/>
                            </p:stCondLst>
                            <p:childTnLst>
                              <p:par>
                                <p:cTn id="214" presetID="10" presetClass="entr" presetSubtype="0" fill="hold" grpId="30" nodeType="clickEffect">
                                  <p:stCondLst>
                                    <p:cond delay="0"/>
                                  </p:stCondLst>
                                  <p:childTnLst>
                                    <p:set>
                                      <p:cBhvr>
                                        <p:cTn id="215" dur="1" fill="hold">
                                          <p:stCondLst>
                                            <p:cond delay="0"/>
                                          </p:stCondLst>
                                        </p:cTn>
                                        <p:tgtEl>
                                          <p:spTgt spid="210"/>
                                        </p:tgtEl>
                                        <p:attrNameLst>
                                          <p:attrName>style.visibility</p:attrName>
                                        </p:attrNameLst>
                                      </p:cBhvr>
                                      <p:to>
                                        <p:strVal val="visible"/>
                                      </p:to>
                                    </p:set>
                                    <p:animEffect transition="in" filter="fade">
                                      <p:cBhvr>
                                        <p:cTn id="216" dur="500"/>
                                        <p:tgtEl>
                                          <p:spTgt spid="210"/>
                                        </p:tgtEl>
                                      </p:cBhvr>
                                    </p:animEffect>
                                  </p:childTnLst>
                                </p:cTn>
                              </p:par>
                            </p:childTnLst>
                          </p:cTn>
                        </p:par>
                        <p:par>
                          <p:cTn id="217" fill="hold">
                            <p:stCondLst>
                              <p:cond delay="500"/>
                            </p:stCondLst>
                            <p:childTnLst>
                              <p:par>
                                <p:cTn id="218" presetID="1" presetClass="exit" presetSubtype="0" fill="hold" grpId="31" nodeType="afterEffect">
                                  <p:stCondLst>
                                    <p:cond delay="4000"/>
                                  </p:stCondLst>
                                  <p:childTnLst>
                                    <p:set>
                                      <p:cBhvr>
                                        <p:cTn id="21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220" restart="whenNotActive" fill="hold" evtFilter="cancelBubble" nodeType="interactiveSeq">
                <p:stCondLst>
                  <p:cond evt="onClick" delay="0">
                    <p:tgtEl>
                      <p:spTgt spid="249"/>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32" nodeType="clickEffect">
                                  <p:stCondLst>
                                    <p:cond delay="0"/>
                                  </p:stCondLst>
                                  <p:childTnLst>
                                    <p:set>
                                      <p:cBhvr>
                                        <p:cTn id="224" dur="1" fill="hold">
                                          <p:stCondLst>
                                            <p:cond delay="0"/>
                                          </p:stCondLst>
                                        </p:cTn>
                                        <p:tgtEl>
                                          <p:spTgt spid="210"/>
                                        </p:tgtEl>
                                        <p:attrNameLst>
                                          <p:attrName>style.visibility</p:attrName>
                                        </p:attrNameLst>
                                      </p:cBhvr>
                                      <p:to>
                                        <p:strVal val="visible"/>
                                      </p:to>
                                    </p:set>
                                    <p:animEffect transition="in" filter="fade">
                                      <p:cBhvr>
                                        <p:cTn id="225" dur="500"/>
                                        <p:tgtEl>
                                          <p:spTgt spid="210"/>
                                        </p:tgtEl>
                                      </p:cBhvr>
                                    </p:animEffect>
                                  </p:childTnLst>
                                </p:cTn>
                              </p:par>
                            </p:childTnLst>
                          </p:cTn>
                        </p:par>
                        <p:par>
                          <p:cTn id="226" fill="hold">
                            <p:stCondLst>
                              <p:cond delay="500"/>
                            </p:stCondLst>
                            <p:childTnLst>
                              <p:par>
                                <p:cTn id="227" presetID="1" presetClass="exit" presetSubtype="0" fill="hold" grpId="33" nodeType="afterEffect">
                                  <p:stCondLst>
                                    <p:cond delay="4000"/>
                                  </p:stCondLst>
                                  <p:childTnLst>
                                    <p:set>
                                      <p:cBhvr>
                                        <p:cTn id="22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229" restart="whenNotActive" fill="hold" evtFilter="cancelBubble" nodeType="interactiveSeq">
                <p:stCondLst>
                  <p:cond evt="onClick" delay="0">
                    <p:tgtEl>
                      <p:spTgt spid="250"/>
                    </p:tgtEl>
                  </p:cond>
                </p:stCondLst>
                <p:endSync evt="end" delay="0">
                  <p:rtn val="all"/>
                </p:endSync>
                <p:childTnLst>
                  <p:par>
                    <p:cTn id="230" fill="hold">
                      <p:stCondLst>
                        <p:cond delay="0"/>
                      </p:stCondLst>
                      <p:childTnLst>
                        <p:par>
                          <p:cTn id="231" fill="hold">
                            <p:stCondLst>
                              <p:cond delay="0"/>
                            </p:stCondLst>
                            <p:childTnLst>
                              <p:par>
                                <p:cTn id="232" presetID="10" presetClass="entr" presetSubtype="0" fill="hold" grpId="34" nodeType="clickEffect">
                                  <p:stCondLst>
                                    <p:cond delay="0"/>
                                  </p:stCondLst>
                                  <p:childTnLst>
                                    <p:set>
                                      <p:cBhvr>
                                        <p:cTn id="233" dur="1" fill="hold">
                                          <p:stCondLst>
                                            <p:cond delay="0"/>
                                          </p:stCondLst>
                                        </p:cTn>
                                        <p:tgtEl>
                                          <p:spTgt spid="210"/>
                                        </p:tgtEl>
                                        <p:attrNameLst>
                                          <p:attrName>style.visibility</p:attrName>
                                        </p:attrNameLst>
                                      </p:cBhvr>
                                      <p:to>
                                        <p:strVal val="visible"/>
                                      </p:to>
                                    </p:set>
                                    <p:animEffect transition="in" filter="fade">
                                      <p:cBhvr>
                                        <p:cTn id="234" dur="500"/>
                                        <p:tgtEl>
                                          <p:spTgt spid="210"/>
                                        </p:tgtEl>
                                      </p:cBhvr>
                                    </p:animEffect>
                                  </p:childTnLst>
                                </p:cTn>
                              </p:par>
                            </p:childTnLst>
                          </p:cTn>
                        </p:par>
                        <p:par>
                          <p:cTn id="235" fill="hold">
                            <p:stCondLst>
                              <p:cond delay="500"/>
                            </p:stCondLst>
                            <p:childTnLst>
                              <p:par>
                                <p:cTn id="236" presetID="1" presetClass="exit" presetSubtype="0" fill="hold" grpId="35" nodeType="afterEffect">
                                  <p:stCondLst>
                                    <p:cond delay="4000"/>
                                  </p:stCondLst>
                                  <p:childTnLst>
                                    <p:set>
                                      <p:cBhvr>
                                        <p:cTn id="23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238" restart="whenNotActive" fill="hold" evtFilter="cancelBubble" nodeType="interactiveSeq">
                <p:stCondLst>
                  <p:cond evt="onClick" delay="0">
                    <p:tgtEl>
                      <p:spTgt spid="292"/>
                    </p:tgtEl>
                  </p:cond>
                </p:stCondLst>
                <p:endSync evt="end" delay="0">
                  <p:rtn val="all"/>
                </p:endSync>
                <p:childTnLst>
                  <p:par>
                    <p:cTn id="239" fill="hold">
                      <p:stCondLst>
                        <p:cond delay="0"/>
                      </p:stCondLst>
                      <p:childTnLst>
                        <p:par>
                          <p:cTn id="240" fill="hold">
                            <p:stCondLst>
                              <p:cond delay="0"/>
                            </p:stCondLst>
                            <p:childTnLst>
                              <p:par>
                                <p:cTn id="241" presetID="1" presetClass="entr" presetSubtype="0" fill="hold" grpId="0" nodeType="clickEffect">
                                  <p:stCondLst>
                                    <p:cond delay="0"/>
                                  </p:stCondLst>
                                  <p:childTnLst>
                                    <p:set>
                                      <p:cBhvr>
                                        <p:cTn id="242" dur="1" fill="hold">
                                          <p:stCondLst>
                                            <p:cond delay="0"/>
                                          </p:stCondLst>
                                        </p:cTn>
                                        <p:tgtEl>
                                          <p:spTgt spid="293"/>
                                        </p:tgtEl>
                                        <p:attrNameLst>
                                          <p:attrName>style.visibility</p:attrName>
                                        </p:attrNameLst>
                                      </p:cBhvr>
                                      <p:to>
                                        <p:strVal val="visible"/>
                                      </p:to>
                                    </p:set>
                                  </p:childTnLst>
                                </p:cTn>
                              </p:par>
                            </p:childTnLst>
                          </p:cTn>
                        </p:par>
                        <p:par>
                          <p:cTn id="243" fill="hold">
                            <p:stCondLst>
                              <p:cond delay="0"/>
                            </p:stCondLst>
                            <p:childTnLst>
                              <p:par>
                                <p:cTn id="244" presetID="1" presetClass="entr" presetSubtype="0" fill="hold" grpId="0" nodeType="afterEffect">
                                  <p:stCondLst>
                                    <p:cond delay="0"/>
                                  </p:stCondLst>
                                  <p:childTnLst>
                                    <p:set>
                                      <p:cBhvr>
                                        <p:cTn id="245" dur="1" fill="hold">
                                          <p:stCondLst>
                                            <p:cond delay="0"/>
                                          </p:stCondLst>
                                        </p:cTn>
                                        <p:tgtEl>
                                          <p:spTgt spid="294"/>
                                        </p:tgtEl>
                                        <p:attrNameLst>
                                          <p:attrName>style.visibility</p:attrName>
                                        </p:attrNameLst>
                                      </p:cBhvr>
                                      <p:to>
                                        <p:strVal val="visible"/>
                                      </p:to>
                                    </p:set>
                                  </p:childTnLst>
                                </p:cTn>
                              </p:par>
                            </p:childTnLst>
                          </p:cTn>
                        </p:par>
                        <p:par>
                          <p:cTn id="246" fill="hold">
                            <p:stCondLst>
                              <p:cond delay="0"/>
                            </p:stCondLst>
                            <p:childTnLst>
                              <p:par>
                                <p:cTn id="247" presetID="1" presetClass="entr" presetSubtype="0" fill="hold" grpId="0" nodeType="afterEffect">
                                  <p:stCondLst>
                                    <p:cond delay="1000"/>
                                  </p:stCondLst>
                                  <p:childTnLst>
                                    <p:set>
                                      <p:cBhvr>
                                        <p:cTn id="248" dur="1" fill="hold">
                                          <p:stCondLst>
                                            <p:cond delay="0"/>
                                          </p:stCondLst>
                                        </p:cTn>
                                        <p:tgtEl>
                                          <p:spTgt spid="295"/>
                                        </p:tgtEl>
                                        <p:attrNameLst>
                                          <p:attrName>style.visibility</p:attrName>
                                        </p:attrNameLst>
                                      </p:cBhvr>
                                      <p:to>
                                        <p:strVal val="visible"/>
                                      </p:to>
                                    </p:set>
                                  </p:childTnLst>
                                </p:cTn>
                              </p:par>
                            </p:childTnLst>
                          </p:cTn>
                        </p:par>
                        <p:par>
                          <p:cTn id="249" fill="hold">
                            <p:stCondLst>
                              <p:cond delay="1000"/>
                            </p:stCondLst>
                            <p:childTnLst>
                              <p:par>
                                <p:cTn id="250" presetID="1" presetClass="entr" presetSubtype="0" fill="hold" grpId="0" nodeType="afterEffect">
                                  <p:stCondLst>
                                    <p:cond delay="1000"/>
                                  </p:stCondLst>
                                  <p:childTnLst>
                                    <p:set>
                                      <p:cBhvr>
                                        <p:cTn id="251" dur="1" fill="hold">
                                          <p:stCondLst>
                                            <p:cond delay="0"/>
                                          </p:stCondLst>
                                        </p:cTn>
                                        <p:tgtEl>
                                          <p:spTgt spid="296"/>
                                        </p:tgtEl>
                                        <p:attrNameLst>
                                          <p:attrName>style.visibility</p:attrName>
                                        </p:attrNameLst>
                                      </p:cBhvr>
                                      <p:to>
                                        <p:strVal val="visible"/>
                                      </p:to>
                                    </p:set>
                                  </p:childTnLst>
                                </p:cTn>
                              </p:par>
                            </p:childTnLst>
                          </p:cTn>
                        </p:par>
                        <p:par>
                          <p:cTn id="252" fill="hold">
                            <p:stCondLst>
                              <p:cond delay="2000"/>
                            </p:stCondLst>
                            <p:childTnLst>
                              <p:par>
                                <p:cTn id="253" presetID="1" presetClass="entr" presetSubtype="0" fill="hold" grpId="0" nodeType="afterEffect">
                                  <p:stCondLst>
                                    <p:cond delay="1000"/>
                                  </p:stCondLst>
                                  <p:childTnLst>
                                    <p:set>
                                      <p:cBhvr>
                                        <p:cTn id="254" dur="1" fill="hold">
                                          <p:stCondLst>
                                            <p:cond delay="0"/>
                                          </p:stCondLst>
                                        </p:cTn>
                                        <p:tgtEl>
                                          <p:spTgt spid="297"/>
                                        </p:tgtEl>
                                        <p:attrNameLst>
                                          <p:attrName>style.visibility</p:attrName>
                                        </p:attrNameLst>
                                      </p:cBhvr>
                                      <p:to>
                                        <p:strVal val="visible"/>
                                      </p:to>
                                    </p:set>
                                  </p:childTnLst>
                                </p:cTn>
                              </p:par>
                            </p:childTnLst>
                          </p:cTn>
                        </p:par>
                        <p:par>
                          <p:cTn id="255" fill="hold">
                            <p:stCondLst>
                              <p:cond delay="3000"/>
                            </p:stCondLst>
                            <p:childTnLst>
                              <p:par>
                                <p:cTn id="256" presetID="1" presetClass="entr" presetSubtype="0" fill="hold" grpId="0" nodeType="afterEffect">
                                  <p:stCondLst>
                                    <p:cond delay="1000"/>
                                  </p:stCondLst>
                                  <p:childTnLst>
                                    <p:set>
                                      <p:cBhvr>
                                        <p:cTn id="257" dur="1" fill="hold">
                                          <p:stCondLst>
                                            <p:cond delay="0"/>
                                          </p:stCondLst>
                                        </p:cTn>
                                        <p:tgtEl>
                                          <p:spTgt spid="298"/>
                                        </p:tgtEl>
                                        <p:attrNameLst>
                                          <p:attrName>style.visibility</p:attrName>
                                        </p:attrNameLst>
                                      </p:cBhvr>
                                      <p:to>
                                        <p:strVal val="visible"/>
                                      </p:to>
                                    </p:set>
                                  </p:childTnLst>
                                </p:cTn>
                              </p:par>
                            </p:childTnLst>
                          </p:cTn>
                        </p:par>
                        <p:par>
                          <p:cTn id="258" fill="hold">
                            <p:stCondLst>
                              <p:cond delay="4000"/>
                            </p:stCondLst>
                            <p:childTnLst>
                              <p:par>
                                <p:cTn id="259" presetID="1" presetClass="entr" presetSubtype="0" fill="hold" grpId="0" nodeType="afterEffect">
                                  <p:stCondLst>
                                    <p:cond delay="1000"/>
                                  </p:stCondLst>
                                  <p:childTnLst>
                                    <p:set>
                                      <p:cBhvr>
                                        <p:cTn id="260" dur="1" fill="hold">
                                          <p:stCondLst>
                                            <p:cond delay="0"/>
                                          </p:stCondLst>
                                        </p:cTn>
                                        <p:tgtEl>
                                          <p:spTgt spid="299"/>
                                        </p:tgtEl>
                                        <p:attrNameLst>
                                          <p:attrName>style.visibility</p:attrName>
                                        </p:attrNameLst>
                                      </p:cBhvr>
                                      <p:to>
                                        <p:strVal val="visible"/>
                                      </p:to>
                                    </p:set>
                                  </p:childTnLst>
                                </p:cTn>
                              </p:par>
                            </p:childTnLst>
                          </p:cTn>
                        </p:par>
                        <p:par>
                          <p:cTn id="261" fill="hold">
                            <p:stCondLst>
                              <p:cond delay="5000"/>
                            </p:stCondLst>
                            <p:childTnLst>
                              <p:par>
                                <p:cTn id="262" presetID="1" presetClass="entr" presetSubtype="0" fill="hold" grpId="0" nodeType="afterEffect">
                                  <p:stCondLst>
                                    <p:cond delay="1000"/>
                                  </p:stCondLst>
                                  <p:childTnLst>
                                    <p:set>
                                      <p:cBhvr>
                                        <p:cTn id="263" dur="1" fill="hold">
                                          <p:stCondLst>
                                            <p:cond delay="0"/>
                                          </p:stCondLst>
                                        </p:cTn>
                                        <p:tgtEl>
                                          <p:spTgt spid="300"/>
                                        </p:tgtEl>
                                        <p:attrNameLst>
                                          <p:attrName>style.visibility</p:attrName>
                                        </p:attrNameLst>
                                      </p:cBhvr>
                                      <p:to>
                                        <p:strVal val="visible"/>
                                      </p:to>
                                    </p:set>
                                  </p:childTnLst>
                                </p:cTn>
                              </p:par>
                            </p:childTnLst>
                          </p:cTn>
                        </p:par>
                        <p:par>
                          <p:cTn id="264" fill="hold">
                            <p:stCondLst>
                              <p:cond delay="6000"/>
                            </p:stCondLst>
                            <p:childTnLst>
                              <p:par>
                                <p:cTn id="265" presetID="1" presetClass="entr" presetSubtype="0" fill="hold" grpId="0" nodeType="afterEffect">
                                  <p:stCondLst>
                                    <p:cond delay="1000"/>
                                  </p:stCondLst>
                                  <p:childTnLst>
                                    <p:set>
                                      <p:cBhvr>
                                        <p:cTn id="266" dur="1" fill="hold">
                                          <p:stCondLst>
                                            <p:cond delay="0"/>
                                          </p:stCondLst>
                                        </p:cTn>
                                        <p:tgtEl>
                                          <p:spTgt spid="301"/>
                                        </p:tgtEl>
                                        <p:attrNameLst>
                                          <p:attrName>style.visibility</p:attrName>
                                        </p:attrNameLst>
                                      </p:cBhvr>
                                      <p:to>
                                        <p:strVal val="visible"/>
                                      </p:to>
                                    </p:set>
                                  </p:childTnLst>
                                </p:cTn>
                              </p:par>
                            </p:childTnLst>
                          </p:cTn>
                        </p:par>
                        <p:par>
                          <p:cTn id="267" fill="hold">
                            <p:stCondLst>
                              <p:cond delay="7000"/>
                            </p:stCondLst>
                            <p:childTnLst>
                              <p:par>
                                <p:cTn id="268" presetID="1" presetClass="entr" presetSubtype="0" fill="hold" grpId="0" nodeType="afterEffect">
                                  <p:stCondLst>
                                    <p:cond delay="1000"/>
                                  </p:stCondLst>
                                  <p:childTnLst>
                                    <p:set>
                                      <p:cBhvr>
                                        <p:cTn id="269" dur="1" fill="hold">
                                          <p:stCondLst>
                                            <p:cond delay="0"/>
                                          </p:stCondLst>
                                        </p:cTn>
                                        <p:tgtEl>
                                          <p:spTgt spid="302"/>
                                        </p:tgtEl>
                                        <p:attrNameLst>
                                          <p:attrName>style.visibility</p:attrName>
                                        </p:attrNameLst>
                                      </p:cBhvr>
                                      <p:to>
                                        <p:strVal val="visible"/>
                                      </p:to>
                                    </p:set>
                                  </p:childTnLst>
                                </p:cTn>
                              </p:par>
                            </p:childTnLst>
                          </p:cTn>
                        </p:par>
                        <p:par>
                          <p:cTn id="270" fill="hold">
                            <p:stCondLst>
                              <p:cond delay="8000"/>
                            </p:stCondLst>
                            <p:childTnLst>
                              <p:par>
                                <p:cTn id="271" presetID="1" presetClass="entr" presetSubtype="0" fill="hold" grpId="0" nodeType="afterEffect">
                                  <p:stCondLst>
                                    <p:cond delay="1000"/>
                                  </p:stCondLst>
                                  <p:childTnLst>
                                    <p:set>
                                      <p:cBhvr>
                                        <p:cTn id="272" dur="1" fill="hold">
                                          <p:stCondLst>
                                            <p:cond delay="0"/>
                                          </p:stCondLst>
                                        </p:cTn>
                                        <p:tgtEl>
                                          <p:spTgt spid="303"/>
                                        </p:tgtEl>
                                        <p:attrNameLst>
                                          <p:attrName>style.visibility</p:attrName>
                                        </p:attrNameLst>
                                      </p:cBhvr>
                                      <p:to>
                                        <p:strVal val="visible"/>
                                      </p:to>
                                    </p:set>
                                  </p:childTnLst>
                                </p:cTn>
                              </p:par>
                            </p:childTnLst>
                          </p:cTn>
                        </p:par>
                        <p:par>
                          <p:cTn id="273" fill="hold">
                            <p:stCondLst>
                              <p:cond delay="9000"/>
                            </p:stCondLst>
                            <p:childTnLst>
                              <p:par>
                                <p:cTn id="274" presetID="1" presetClass="entr" presetSubtype="0" fill="hold" grpId="0" nodeType="afterEffect">
                                  <p:stCondLst>
                                    <p:cond delay="1000"/>
                                  </p:stCondLst>
                                  <p:childTnLst>
                                    <p:set>
                                      <p:cBhvr>
                                        <p:cTn id="275" dur="1" fill="hold">
                                          <p:stCondLst>
                                            <p:cond delay="0"/>
                                          </p:stCondLst>
                                        </p:cTn>
                                        <p:tgtEl>
                                          <p:spTgt spid="304"/>
                                        </p:tgtEl>
                                        <p:attrNameLst>
                                          <p:attrName>style.visibility</p:attrName>
                                        </p:attrNameLst>
                                      </p:cBhvr>
                                      <p:to>
                                        <p:strVal val="visible"/>
                                      </p:to>
                                    </p:set>
                                  </p:childTnLst>
                                </p:cTn>
                              </p:par>
                            </p:childTnLst>
                          </p:cTn>
                        </p:par>
                        <p:par>
                          <p:cTn id="276" fill="hold">
                            <p:stCondLst>
                              <p:cond delay="10000"/>
                            </p:stCondLst>
                            <p:childTnLst>
                              <p:par>
                                <p:cTn id="277" presetID="1" presetClass="entr" presetSubtype="0" fill="hold" grpId="0" nodeType="afterEffect">
                                  <p:stCondLst>
                                    <p:cond delay="1000"/>
                                  </p:stCondLst>
                                  <p:childTnLst>
                                    <p:set>
                                      <p:cBhvr>
                                        <p:cTn id="278" dur="1" fill="hold">
                                          <p:stCondLst>
                                            <p:cond delay="0"/>
                                          </p:stCondLst>
                                        </p:cTn>
                                        <p:tgtEl>
                                          <p:spTgt spid="305"/>
                                        </p:tgtEl>
                                        <p:attrNameLst>
                                          <p:attrName>style.visibility</p:attrName>
                                        </p:attrNameLst>
                                      </p:cBhvr>
                                      <p:to>
                                        <p:strVal val="visible"/>
                                      </p:to>
                                    </p:set>
                                  </p:childTnLst>
                                </p:cTn>
                              </p:par>
                            </p:childTnLst>
                          </p:cTn>
                        </p:par>
                        <p:par>
                          <p:cTn id="279" fill="hold">
                            <p:stCondLst>
                              <p:cond delay="11000"/>
                            </p:stCondLst>
                            <p:childTnLst>
                              <p:par>
                                <p:cTn id="280" presetID="1" presetClass="entr" presetSubtype="0" fill="hold" grpId="0" nodeType="afterEffect">
                                  <p:stCondLst>
                                    <p:cond delay="1000"/>
                                  </p:stCondLst>
                                  <p:childTnLst>
                                    <p:set>
                                      <p:cBhvr>
                                        <p:cTn id="281" dur="1" fill="hold">
                                          <p:stCondLst>
                                            <p:cond delay="0"/>
                                          </p:stCondLst>
                                        </p:cTn>
                                        <p:tgtEl>
                                          <p:spTgt spid="306"/>
                                        </p:tgtEl>
                                        <p:attrNameLst>
                                          <p:attrName>style.visibility</p:attrName>
                                        </p:attrNameLst>
                                      </p:cBhvr>
                                      <p:to>
                                        <p:strVal val="visible"/>
                                      </p:to>
                                    </p:set>
                                  </p:childTnLst>
                                </p:cTn>
                              </p:par>
                            </p:childTnLst>
                          </p:cTn>
                        </p:par>
                        <p:par>
                          <p:cTn id="282" fill="hold">
                            <p:stCondLst>
                              <p:cond delay="12000"/>
                            </p:stCondLst>
                            <p:childTnLst>
                              <p:par>
                                <p:cTn id="283" presetID="1" presetClass="entr" presetSubtype="0" fill="hold" grpId="0" nodeType="afterEffect">
                                  <p:stCondLst>
                                    <p:cond delay="1000"/>
                                  </p:stCondLst>
                                  <p:childTnLst>
                                    <p:set>
                                      <p:cBhvr>
                                        <p:cTn id="284" dur="1" fill="hold">
                                          <p:stCondLst>
                                            <p:cond delay="0"/>
                                          </p:stCondLst>
                                        </p:cTn>
                                        <p:tgtEl>
                                          <p:spTgt spid="307"/>
                                        </p:tgtEl>
                                        <p:attrNameLst>
                                          <p:attrName>style.visibility</p:attrName>
                                        </p:attrNameLst>
                                      </p:cBhvr>
                                      <p:to>
                                        <p:strVal val="visible"/>
                                      </p:to>
                                    </p:set>
                                  </p:childTnLst>
                                </p:cTn>
                              </p:par>
                            </p:childTnLst>
                          </p:cTn>
                        </p:par>
                        <p:par>
                          <p:cTn id="285" fill="hold">
                            <p:stCondLst>
                              <p:cond delay="13000"/>
                            </p:stCondLst>
                            <p:childTnLst>
                              <p:par>
                                <p:cTn id="286" presetID="1" presetClass="entr" presetSubtype="0" fill="hold" grpId="0" nodeType="afterEffect">
                                  <p:stCondLst>
                                    <p:cond delay="1000"/>
                                  </p:stCondLst>
                                  <p:childTnLst>
                                    <p:set>
                                      <p:cBhvr>
                                        <p:cTn id="287" dur="1" fill="hold">
                                          <p:stCondLst>
                                            <p:cond delay="0"/>
                                          </p:stCondLst>
                                        </p:cTn>
                                        <p:tgtEl>
                                          <p:spTgt spid="308"/>
                                        </p:tgtEl>
                                        <p:attrNameLst>
                                          <p:attrName>style.visibility</p:attrName>
                                        </p:attrNameLst>
                                      </p:cBhvr>
                                      <p:to>
                                        <p:strVal val="visible"/>
                                      </p:to>
                                    </p:set>
                                  </p:childTnLst>
                                </p:cTn>
                              </p:par>
                            </p:childTnLst>
                          </p:cTn>
                        </p:par>
                        <p:par>
                          <p:cTn id="288" fill="hold">
                            <p:stCondLst>
                              <p:cond delay="14000"/>
                            </p:stCondLst>
                            <p:childTnLst>
                              <p:par>
                                <p:cTn id="289" presetID="1" presetClass="entr" presetSubtype="0" fill="hold" grpId="0" nodeType="afterEffect">
                                  <p:stCondLst>
                                    <p:cond delay="1000"/>
                                  </p:stCondLst>
                                  <p:childTnLst>
                                    <p:set>
                                      <p:cBhvr>
                                        <p:cTn id="290" dur="1" fill="hold">
                                          <p:stCondLst>
                                            <p:cond delay="0"/>
                                          </p:stCondLst>
                                        </p:cTn>
                                        <p:tgtEl>
                                          <p:spTgt spid="309"/>
                                        </p:tgtEl>
                                        <p:attrNameLst>
                                          <p:attrName>style.visibility</p:attrName>
                                        </p:attrNameLst>
                                      </p:cBhvr>
                                      <p:to>
                                        <p:strVal val="visible"/>
                                      </p:to>
                                    </p:set>
                                  </p:childTnLst>
                                </p:cTn>
                              </p:par>
                            </p:childTnLst>
                          </p:cTn>
                        </p:par>
                        <p:par>
                          <p:cTn id="291" fill="hold">
                            <p:stCondLst>
                              <p:cond delay="15000"/>
                            </p:stCondLst>
                            <p:childTnLst>
                              <p:par>
                                <p:cTn id="292" presetID="1" presetClass="entr" presetSubtype="0" fill="hold" grpId="0" nodeType="afterEffect">
                                  <p:stCondLst>
                                    <p:cond delay="1000"/>
                                  </p:stCondLst>
                                  <p:childTnLst>
                                    <p:set>
                                      <p:cBhvr>
                                        <p:cTn id="293" dur="1" fill="hold">
                                          <p:stCondLst>
                                            <p:cond delay="0"/>
                                          </p:stCondLst>
                                        </p:cTn>
                                        <p:tgtEl>
                                          <p:spTgt spid="310"/>
                                        </p:tgtEl>
                                        <p:attrNameLst>
                                          <p:attrName>style.visibility</p:attrName>
                                        </p:attrNameLst>
                                      </p:cBhvr>
                                      <p:to>
                                        <p:strVal val="visible"/>
                                      </p:to>
                                    </p:set>
                                  </p:childTnLst>
                                </p:cTn>
                              </p:par>
                            </p:childTnLst>
                          </p:cTn>
                        </p:par>
                        <p:par>
                          <p:cTn id="294" fill="hold">
                            <p:stCondLst>
                              <p:cond delay="16000"/>
                            </p:stCondLst>
                            <p:childTnLst>
                              <p:par>
                                <p:cTn id="295" presetID="1" presetClass="entr" presetSubtype="0" fill="hold" grpId="0" nodeType="afterEffect">
                                  <p:stCondLst>
                                    <p:cond delay="1000"/>
                                  </p:stCondLst>
                                  <p:childTnLst>
                                    <p:set>
                                      <p:cBhvr>
                                        <p:cTn id="296" dur="1" fill="hold">
                                          <p:stCondLst>
                                            <p:cond delay="0"/>
                                          </p:stCondLst>
                                        </p:cTn>
                                        <p:tgtEl>
                                          <p:spTgt spid="311"/>
                                        </p:tgtEl>
                                        <p:attrNameLst>
                                          <p:attrName>style.visibility</p:attrName>
                                        </p:attrNameLst>
                                      </p:cBhvr>
                                      <p:to>
                                        <p:strVal val="visible"/>
                                      </p:to>
                                    </p:set>
                                  </p:childTnLst>
                                </p:cTn>
                              </p:par>
                            </p:childTnLst>
                          </p:cTn>
                        </p:par>
                        <p:par>
                          <p:cTn id="297" fill="hold">
                            <p:stCondLst>
                              <p:cond delay="17000"/>
                            </p:stCondLst>
                            <p:childTnLst>
                              <p:par>
                                <p:cTn id="298" presetID="1" presetClass="entr" presetSubtype="0" fill="hold" grpId="0" nodeType="afterEffect">
                                  <p:stCondLst>
                                    <p:cond delay="1000"/>
                                  </p:stCondLst>
                                  <p:childTnLst>
                                    <p:set>
                                      <p:cBhvr>
                                        <p:cTn id="299" dur="1" fill="hold">
                                          <p:stCondLst>
                                            <p:cond delay="0"/>
                                          </p:stCondLst>
                                        </p:cTn>
                                        <p:tgtEl>
                                          <p:spTgt spid="312"/>
                                        </p:tgtEl>
                                        <p:attrNameLst>
                                          <p:attrName>style.visibility</p:attrName>
                                        </p:attrNameLst>
                                      </p:cBhvr>
                                      <p:to>
                                        <p:strVal val="visible"/>
                                      </p:to>
                                    </p:set>
                                  </p:childTnLst>
                                </p:cTn>
                              </p:par>
                            </p:childTnLst>
                          </p:cTn>
                        </p:par>
                        <p:par>
                          <p:cTn id="300" fill="hold">
                            <p:stCondLst>
                              <p:cond delay="18000"/>
                            </p:stCondLst>
                            <p:childTnLst>
                              <p:par>
                                <p:cTn id="301" presetID="1" presetClass="entr" presetSubtype="0" fill="hold" grpId="0" nodeType="afterEffect">
                                  <p:stCondLst>
                                    <p:cond delay="1000"/>
                                  </p:stCondLst>
                                  <p:childTnLst>
                                    <p:set>
                                      <p:cBhvr>
                                        <p:cTn id="302" dur="1" fill="hold">
                                          <p:stCondLst>
                                            <p:cond delay="0"/>
                                          </p:stCondLst>
                                        </p:cTn>
                                        <p:tgtEl>
                                          <p:spTgt spid="313"/>
                                        </p:tgtEl>
                                        <p:attrNameLst>
                                          <p:attrName>style.visibility</p:attrName>
                                        </p:attrNameLst>
                                      </p:cBhvr>
                                      <p:to>
                                        <p:strVal val="visible"/>
                                      </p:to>
                                    </p:set>
                                  </p:childTnLst>
                                </p:cTn>
                              </p:par>
                            </p:childTnLst>
                          </p:cTn>
                        </p:par>
                        <p:par>
                          <p:cTn id="303" fill="hold">
                            <p:stCondLst>
                              <p:cond delay="19000"/>
                            </p:stCondLst>
                            <p:childTnLst>
                              <p:par>
                                <p:cTn id="304" presetID="1" presetClass="entr" presetSubtype="0" fill="hold" grpId="0" nodeType="afterEffect">
                                  <p:stCondLst>
                                    <p:cond delay="1000"/>
                                  </p:stCondLst>
                                  <p:childTnLst>
                                    <p:set>
                                      <p:cBhvr>
                                        <p:cTn id="305" dur="1" fill="hold">
                                          <p:stCondLst>
                                            <p:cond delay="0"/>
                                          </p:stCondLst>
                                        </p:cTn>
                                        <p:tgtEl>
                                          <p:spTgt spid="314"/>
                                        </p:tgtEl>
                                        <p:attrNameLst>
                                          <p:attrName>style.visibility</p:attrName>
                                        </p:attrNameLst>
                                      </p:cBhvr>
                                      <p:to>
                                        <p:strVal val="visible"/>
                                      </p:to>
                                    </p:set>
                                  </p:childTnLst>
                                </p:cTn>
                              </p:par>
                            </p:childTnLst>
                          </p:cTn>
                        </p:par>
                        <p:par>
                          <p:cTn id="306" fill="hold">
                            <p:stCondLst>
                              <p:cond delay="20000"/>
                            </p:stCondLst>
                            <p:childTnLst>
                              <p:par>
                                <p:cTn id="307" presetID="1" presetClass="entr" presetSubtype="0" fill="hold" grpId="0" nodeType="afterEffect">
                                  <p:stCondLst>
                                    <p:cond delay="1000"/>
                                  </p:stCondLst>
                                  <p:childTnLst>
                                    <p:set>
                                      <p:cBhvr>
                                        <p:cTn id="308" dur="1" fill="hold">
                                          <p:stCondLst>
                                            <p:cond delay="0"/>
                                          </p:stCondLst>
                                        </p:cTn>
                                        <p:tgtEl>
                                          <p:spTgt spid="315"/>
                                        </p:tgtEl>
                                        <p:attrNameLst>
                                          <p:attrName>style.visibility</p:attrName>
                                        </p:attrNameLst>
                                      </p:cBhvr>
                                      <p:to>
                                        <p:strVal val="visible"/>
                                      </p:to>
                                    </p:set>
                                  </p:childTnLst>
                                </p:cTn>
                              </p:par>
                            </p:childTnLst>
                          </p:cTn>
                        </p:par>
                        <p:par>
                          <p:cTn id="309" fill="hold">
                            <p:stCondLst>
                              <p:cond delay="21000"/>
                            </p:stCondLst>
                            <p:childTnLst>
                              <p:par>
                                <p:cTn id="310" presetID="1" presetClass="entr" presetSubtype="0" fill="hold" grpId="0" nodeType="afterEffect">
                                  <p:stCondLst>
                                    <p:cond delay="1000"/>
                                  </p:stCondLst>
                                  <p:childTnLst>
                                    <p:set>
                                      <p:cBhvr>
                                        <p:cTn id="311" dur="1" fill="hold">
                                          <p:stCondLst>
                                            <p:cond delay="0"/>
                                          </p:stCondLst>
                                        </p:cTn>
                                        <p:tgtEl>
                                          <p:spTgt spid="316"/>
                                        </p:tgtEl>
                                        <p:attrNameLst>
                                          <p:attrName>style.visibility</p:attrName>
                                        </p:attrNameLst>
                                      </p:cBhvr>
                                      <p:to>
                                        <p:strVal val="visible"/>
                                      </p:to>
                                    </p:set>
                                  </p:childTnLst>
                                </p:cTn>
                              </p:par>
                            </p:childTnLst>
                          </p:cTn>
                        </p:par>
                        <p:par>
                          <p:cTn id="312" fill="hold">
                            <p:stCondLst>
                              <p:cond delay="22000"/>
                            </p:stCondLst>
                            <p:childTnLst>
                              <p:par>
                                <p:cTn id="313" presetID="1" presetClass="entr" presetSubtype="0" fill="hold" grpId="0" nodeType="afterEffect">
                                  <p:stCondLst>
                                    <p:cond delay="1000"/>
                                  </p:stCondLst>
                                  <p:childTnLst>
                                    <p:set>
                                      <p:cBhvr>
                                        <p:cTn id="314" dur="1" fill="hold">
                                          <p:stCondLst>
                                            <p:cond delay="0"/>
                                          </p:stCondLst>
                                        </p:cTn>
                                        <p:tgtEl>
                                          <p:spTgt spid="317"/>
                                        </p:tgtEl>
                                        <p:attrNameLst>
                                          <p:attrName>style.visibility</p:attrName>
                                        </p:attrNameLst>
                                      </p:cBhvr>
                                      <p:to>
                                        <p:strVal val="visible"/>
                                      </p:to>
                                    </p:set>
                                  </p:childTnLst>
                                </p:cTn>
                              </p:par>
                            </p:childTnLst>
                          </p:cTn>
                        </p:par>
                        <p:par>
                          <p:cTn id="315" fill="hold">
                            <p:stCondLst>
                              <p:cond delay="23000"/>
                            </p:stCondLst>
                            <p:childTnLst>
                              <p:par>
                                <p:cTn id="316" presetID="1" presetClass="entr" presetSubtype="0" fill="hold" grpId="0" nodeType="afterEffect">
                                  <p:stCondLst>
                                    <p:cond delay="1000"/>
                                  </p:stCondLst>
                                  <p:childTnLst>
                                    <p:set>
                                      <p:cBhvr>
                                        <p:cTn id="317" dur="1" fill="hold">
                                          <p:stCondLst>
                                            <p:cond delay="0"/>
                                          </p:stCondLst>
                                        </p:cTn>
                                        <p:tgtEl>
                                          <p:spTgt spid="318"/>
                                        </p:tgtEl>
                                        <p:attrNameLst>
                                          <p:attrName>style.visibility</p:attrName>
                                        </p:attrNameLst>
                                      </p:cBhvr>
                                      <p:to>
                                        <p:strVal val="visible"/>
                                      </p:to>
                                    </p:set>
                                  </p:childTnLst>
                                </p:cTn>
                              </p:par>
                            </p:childTnLst>
                          </p:cTn>
                        </p:par>
                        <p:par>
                          <p:cTn id="318" fill="hold">
                            <p:stCondLst>
                              <p:cond delay="24000"/>
                            </p:stCondLst>
                            <p:childTnLst>
                              <p:par>
                                <p:cTn id="319" presetID="1" presetClass="entr" presetSubtype="0" fill="hold" grpId="0" nodeType="afterEffect">
                                  <p:stCondLst>
                                    <p:cond delay="1000"/>
                                  </p:stCondLst>
                                  <p:childTnLst>
                                    <p:set>
                                      <p:cBhvr>
                                        <p:cTn id="320" dur="1" fill="hold">
                                          <p:stCondLst>
                                            <p:cond delay="0"/>
                                          </p:stCondLst>
                                        </p:cTn>
                                        <p:tgtEl>
                                          <p:spTgt spid="319"/>
                                        </p:tgtEl>
                                        <p:attrNameLst>
                                          <p:attrName>style.visibility</p:attrName>
                                        </p:attrNameLst>
                                      </p:cBhvr>
                                      <p:to>
                                        <p:strVal val="visible"/>
                                      </p:to>
                                    </p:set>
                                  </p:childTnLst>
                                </p:cTn>
                              </p:par>
                            </p:childTnLst>
                          </p:cTn>
                        </p:par>
                        <p:par>
                          <p:cTn id="321" fill="hold">
                            <p:stCondLst>
                              <p:cond delay="25000"/>
                            </p:stCondLst>
                            <p:childTnLst>
                              <p:par>
                                <p:cTn id="322" presetID="1" presetClass="entr" presetSubtype="0" fill="hold" grpId="0" nodeType="afterEffect">
                                  <p:stCondLst>
                                    <p:cond delay="1000"/>
                                  </p:stCondLst>
                                  <p:childTnLst>
                                    <p:set>
                                      <p:cBhvr>
                                        <p:cTn id="323" dur="1" fill="hold">
                                          <p:stCondLst>
                                            <p:cond delay="0"/>
                                          </p:stCondLst>
                                        </p:cTn>
                                        <p:tgtEl>
                                          <p:spTgt spid="320"/>
                                        </p:tgtEl>
                                        <p:attrNameLst>
                                          <p:attrName>style.visibility</p:attrName>
                                        </p:attrNameLst>
                                      </p:cBhvr>
                                      <p:to>
                                        <p:strVal val="visible"/>
                                      </p:to>
                                    </p:set>
                                  </p:childTnLst>
                                </p:cTn>
                              </p:par>
                            </p:childTnLst>
                          </p:cTn>
                        </p:par>
                        <p:par>
                          <p:cTn id="324" fill="hold">
                            <p:stCondLst>
                              <p:cond delay="26000"/>
                            </p:stCondLst>
                            <p:childTnLst>
                              <p:par>
                                <p:cTn id="325" presetID="1" presetClass="entr" presetSubtype="0" fill="hold" grpId="0" nodeType="afterEffect">
                                  <p:stCondLst>
                                    <p:cond delay="1000"/>
                                  </p:stCondLst>
                                  <p:childTnLst>
                                    <p:set>
                                      <p:cBhvr>
                                        <p:cTn id="326" dur="1" fill="hold">
                                          <p:stCondLst>
                                            <p:cond delay="0"/>
                                          </p:stCondLst>
                                        </p:cTn>
                                        <p:tgtEl>
                                          <p:spTgt spid="321"/>
                                        </p:tgtEl>
                                        <p:attrNameLst>
                                          <p:attrName>style.visibility</p:attrName>
                                        </p:attrNameLst>
                                      </p:cBhvr>
                                      <p:to>
                                        <p:strVal val="visible"/>
                                      </p:to>
                                    </p:set>
                                  </p:childTnLst>
                                </p:cTn>
                              </p:par>
                            </p:childTnLst>
                          </p:cTn>
                        </p:par>
                        <p:par>
                          <p:cTn id="327" fill="hold">
                            <p:stCondLst>
                              <p:cond delay="27000"/>
                            </p:stCondLst>
                            <p:childTnLst>
                              <p:par>
                                <p:cTn id="328" presetID="1" presetClass="entr" presetSubtype="0" fill="hold" grpId="0" nodeType="afterEffect">
                                  <p:stCondLst>
                                    <p:cond delay="1000"/>
                                  </p:stCondLst>
                                  <p:childTnLst>
                                    <p:set>
                                      <p:cBhvr>
                                        <p:cTn id="329" dur="1" fill="hold">
                                          <p:stCondLst>
                                            <p:cond delay="0"/>
                                          </p:stCondLst>
                                        </p:cTn>
                                        <p:tgtEl>
                                          <p:spTgt spid="322"/>
                                        </p:tgtEl>
                                        <p:attrNameLst>
                                          <p:attrName>style.visibility</p:attrName>
                                        </p:attrNameLst>
                                      </p:cBhvr>
                                      <p:to>
                                        <p:strVal val="visible"/>
                                      </p:to>
                                    </p:set>
                                  </p:childTnLst>
                                </p:cTn>
                              </p:par>
                            </p:childTnLst>
                          </p:cTn>
                        </p:par>
                        <p:par>
                          <p:cTn id="330" fill="hold">
                            <p:stCondLst>
                              <p:cond delay="28000"/>
                            </p:stCondLst>
                            <p:childTnLst>
                              <p:par>
                                <p:cTn id="331" presetID="1" presetClass="entr" presetSubtype="0" fill="hold" grpId="0" nodeType="afterEffect">
                                  <p:stCondLst>
                                    <p:cond delay="1000"/>
                                  </p:stCondLst>
                                  <p:childTnLst>
                                    <p:set>
                                      <p:cBhvr>
                                        <p:cTn id="332" dur="1" fill="hold">
                                          <p:stCondLst>
                                            <p:cond delay="0"/>
                                          </p:stCondLst>
                                        </p:cTn>
                                        <p:tgtEl>
                                          <p:spTgt spid="323"/>
                                        </p:tgtEl>
                                        <p:attrNameLst>
                                          <p:attrName>style.visibility</p:attrName>
                                        </p:attrNameLst>
                                      </p:cBhvr>
                                      <p:to>
                                        <p:strVal val="visible"/>
                                      </p:to>
                                    </p:set>
                                  </p:childTnLst>
                                </p:cTn>
                              </p:par>
                            </p:childTnLst>
                          </p:cTn>
                        </p:par>
                        <p:par>
                          <p:cTn id="333" fill="hold">
                            <p:stCondLst>
                              <p:cond delay="29000"/>
                            </p:stCondLst>
                            <p:childTnLst>
                              <p:par>
                                <p:cTn id="334" presetID="1" presetClass="entr" presetSubtype="0" fill="hold" grpId="0" nodeType="afterEffect">
                                  <p:stCondLst>
                                    <p:cond delay="1000"/>
                                  </p:stCondLst>
                                  <p:childTnLst>
                                    <p:set>
                                      <p:cBhvr>
                                        <p:cTn id="335" dur="1" fill="hold">
                                          <p:stCondLst>
                                            <p:cond delay="0"/>
                                          </p:stCondLst>
                                        </p:cTn>
                                        <p:tgtEl>
                                          <p:spTgt spid="324"/>
                                        </p:tgtEl>
                                        <p:attrNameLst>
                                          <p:attrName>style.visibility</p:attrName>
                                        </p:attrNameLst>
                                      </p:cBhvr>
                                      <p:to>
                                        <p:strVal val="visible"/>
                                      </p:to>
                                    </p:set>
                                  </p:childTnLst>
                                </p:cTn>
                              </p:par>
                            </p:childTnLst>
                          </p:cTn>
                        </p:par>
                        <p:par>
                          <p:cTn id="336" fill="hold">
                            <p:stCondLst>
                              <p:cond delay="30000"/>
                            </p:stCondLst>
                            <p:childTnLst>
                              <p:par>
                                <p:cTn id="337" presetID="1" presetClass="entr" presetSubtype="0" fill="hold" grpId="0" nodeType="afterEffect">
                                  <p:stCondLst>
                                    <p:cond delay="1000"/>
                                  </p:stCondLst>
                                  <p:childTnLst>
                                    <p:set>
                                      <p:cBhvr>
                                        <p:cTn id="338" dur="1" fill="hold">
                                          <p:stCondLst>
                                            <p:cond delay="0"/>
                                          </p:stCondLst>
                                        </p:cTn>
                                        <p:tgtEl>
                                          <p:spTgt spid="325"/>
                                        </p:tgtEl>
                                        <p:attrNameLst>
                                          <p:attrName>style.visibility</p:attrName>
                                        </p:attrNameLst>
                                      </p:cBhvr>
                                      <p:to>
                                        <p:strVal val="visible"/>
                                      </p:to>
                                    </p:set>
                                  </p:childTnLst>
                                </p:cTn>
                              </p:par>
                            </p:childTnLst>
                          </p:cTn>
                        </p:par>
                        <p:par>
                          <p:cTn id="339" fill="hold">
                            <p:stCondLst>
                              <p:cond delay="31000"/>
                            </p:stCondLst>
                            <p:childTnLst>
                              <p:par>
                                <p:cTn id="340" presetID="1" presetClass="entr" presetSubtype="0" fill="hold" grpId="0" nodeType="afterEffect">
                                  <p:stCondLst>
                                    <p:cond delay="1000"/>
                                  </p:stCondLst>
                                  <p:childTnLst>
                                    <p:set>
                                      <p:cBhvr>
                                        <p:cTn id="341" dur="1" fill="hold">
                                          <p:stCondLst>
                                            <p:cond delay="0"/>
                                          </p:stCondLst>
                                        </p:cTn>
                                        <p:tgtEl>
                                          <p:spTgt spid="326"/>
                                        </p:tgtEl>
                                        <p:attrNameLst>
                                          <p:attrName>style.visibility</p:attrName>
                                        </p:attrNameLst>
                                      </p:cBhvr>
                                      <p:to>
                                        <p:strVal val="visible"/>
                                      </p:to>
                                    </p:set>
                                  </p:childTnLst>
                                </p:cTn>
                              </p:par>
                            </p:childTnLst>
                          </p:cTn>
                        </p:par>
                        <p:par>
                          <p:cTn id="342" fill="hold">
                            <p:stCondLst>
                              <p:cond delay="32000"/>
                            </p:stCondLst>
                            <p:childTnLst>
                              <p:par>
                                <p:cTn id="343" presetID="1" presetClass="entr" presetSubtype="0" fill="hold" grpId="0" nodeType="afterEffect">
                                  <p:stCondLst>
                                    <p:cond delay="1000"/>
                                  </p:stCondLst>
                                  <p:childTnLst>
                                    <p:set>
                                      <p:cBhvr>
                                        <p:cTn id="344" dur="1" fill="hold">
                                          <p:stCondLst>
                                            <p:cond delay="0"/>
                                          </p:stCondLst>
                                        </p:cTn>
                                        <p:tgtEl>
                                          <p:spTgt spid="327"/>
                                        </p:tgtEl>
                                        <p:attrNameLst>
                                          <p:attrName>style.visibility</p:attrName>
                                        </p:attrNameLst>
                                      </p:cBhvr>
                                      <p:to>
                                        <p:strVal val="visible"/>
                                      </p:to>
                                    </p:set>
                                  </p:childTnLst>
                                </p:cTn>
                              </p:par>
                            </p:childTnLst>
                          </p:cTn>
                        </p:par>
                        <p:par>
                          <p:cTn id="345" fill="hold">
                            <p:stCondLst>
                              <p:cond delay="33000"/>
                            </p:stCondLst>
                            <p:childTnLst>
                              <p:par>
                                <p:cTn id="346" presetID="1" presetClass="entr" presetSubtype="0" fill="hold" grpId="0" nodeType="afterEffect">
                                  <p:stCondLst>
                                    <p:cond delay="1000"/>
                                  </p:stCondLst>
                                  <p:childTnLst>
                                    <p:set>
                                      <p:cBhvr>
                                        <p:cTn id="347" dur="1" fill="hold">
                                          <p:stCondLst>
                                            <p:cond delay="0"/>
                                          </p:stCondLst>
                                        </p:cTn>
                                        <p:tgtEl>
                                          <p:spTgt spid="328"/>
                                        </p:tgtEl>
                                        <p:attrNameLst>
                                          <p:attrName>style.visibility</p:attrName>
                                        </p:attrNameLst>
                                      </p:cBhvr>
                                      <p:to>
                                        <p:strVal val="visible"/>
                                      </p:to>
                                    </p:set>
                                  </p:childTnLst>
                                </p:cTn>
                              </p:par>
                            </p:childTnLst>
                          </p:cTn>
                        </p:par>
                        <p:par>
                          <p:cTn id="348" fill="hold">
                            <p:stCondLst>
                              <p:cond delay="34000"/>
                            </p:stCondLst>
                            <p:childTnLst>
                              <p:par>
                                <p:cTn id="349" presetID="1" presetClass="entr" presetSubtype="0" fill="hold" grpId="0" nodeType="afterEffect">
                                  <p:stCondLst>
                                    <p:cond delay="1000"/>
                                  </p:stCondLst>
                                  <p:childTnLst>
                                    <p:set>
                                      <p:cBhvr>
                                        <p:cTn id="350" dur="1" fill="hold">
                                          <p:stCondLst>
                                            <p:cond delay="0"/>
                                          </p:stCondLst>
                                        </p:cTn>
                                        <p:tgtEl>
                                          <p:spTgt spid="329"/>
                                        </p:tgtEl>
                                        <p:attrNameLst>
                                          <p:attrName>style.visibility</p:attrName>
                                        </p:attrNameLst>
                                      </p:cBhvr>
                                      <p:to>
                                        <p:strVal val="visible"/>
                                      </p:to>
                                    </p:set>
                                  </p:childTnLst>
                                </p:cTn>
                              </p:par>
                            </p:childTnLst>
                          </p:cTn>
                        </p:par>
                        <p:par>
                          <p:cTn id="351" fill="hold">
                            <p:stCondLst>
                              <p:cond delay="35000"/>
                            </p:stCondLst>
                            <p:childTnLst>
                              <p:par>
                                <p:cTn id="352" presetID="1" presetClass="entr" presetSubtype="0" fill="hold" grpId="0" nodeType="afterEffect">
                                  <p:stCondLst>
                                    <p:cond delay="1000"/>
                                  </p:stCondLst>
                                  <p:childTnLst>
                                    <p:set>
                                      <p:cBhvr>
                                        <p:cTn id="353" dur="1" fill="hold">
                                          <p:stCondLst>
                                            <p:cond delay="0"/>
                                          </p:stCondLst>
                                        </p:cTn>
                                        <p:tgtEl>
                                          <p:spTgt spid="330"/>
                                        </p:tgtEl>
                                        <p:attrNameLst>
                                          <p:attrName>style.visibility</p:attrName>
                                        </p:attrNameLst>
                                      </p:cBhvr>
                                      <p:to>
                                        <p:strVal val="visible"/>
                                      </p:to>
                                    </p:set>
                                  </p:childTnLst>
                                </p:cTn>
                              </p:par>
                            </p:childTnLst>
                          </p:cTn>
                        </p:par>
                        <p:par>
                          <p:cTn id="354" fill="hold">
                            <p:stCondLst>
                              <p:cond delay="36000"/>
                            </p:stCondLst>
                            <p:childTnLst>
                              <p:par>
                                <p:cTn id="355" presetID="1" presetClass="entr" presetSubtype="0" fill="hold" grpId="0" nodeType="afterEffect">
                                  <p:stCondLst>
                                    <p:cond delay="1000"/>
                                  </p:stCondLst>
                                  <p:childTnLst>
                                    <p:set>
                                      <p:cBhvr>
                                        <p:cTn id="356" dur="1" fill="hold">
                                          <p:stCondLst>
                                            <p:cond delay="0"/>
                                          </p:stCondLst>
                                        </p:cTn>
                                        <p:tgtEl>
                                          <p:spTgt spid="331"/>
                                        </p:tgtEl>
                                        <p:attrNameLst>
                                          <p:attrName>style.visibility</p:attrName>
                                        </p:attrNameLst>
                                      </p:cBhvr>
                                      <p:to>
                                        <p:strVal val="visible"/>
                                      </p:to>
                                    </p:set>
                                  </p:childTnLst>
                                </p:cTn>
                              </p:par>
                            </p:childTnLst>
                          </p:cTn>
                        </p:par>
                        <p:par>
                          <p:cTn id="357" fill="hold">
                            <p:stCondLst>
                              <p:cond delay="37000"/>
                            </p:stCondLst>
                            <p:childTnLst>
                              <p:par>
                                <p:cTn id="358" presetID="1" presetClass="entr" presetSubtype="0" fill="hold" grpId="0" nodeType="afterEffect">
                                  <p:stCondLst>
                                    <p:cond delay="1000"/>
                                  </p:stCondLst>
                                  <p:childTnLst>
                                    <p:set>
                                      <p:cBhvr>
                                        <p:cTn id="359" dur="1" fill="hold">
                                          <p:stCondLst>
                                            <p:cond delay="0"/>
                                          </p:stCondLst>
                                        </p:cTn>
                                        <p:tgtEl>
                                          <p:spTgt spid="332"/>
                                        </p:tgtEl>
                                        <p:attrNameLst>
                                          <p:attrName>style.visibility</p:attrName>
                                        </p:attrNameLst>
                                      </p:cBhvr>
                                      <p:to>
                                        <p:strVal val="visible"/>
                                      </p:to>
                                    </p:set>
                                  </p:childTnLst>
                                </p:cTn>
                              </p:par>
                            </p:childTnLst>
                          </p:cTn>
                        </p:par>
                        <p:par>
                          <p:cTn id="360" fill="hold">
                            <p:stCondLst>
                              <p:cond delay="38000"/>
                            </p:stCondLst>
                            <p:childTnLst>
                              <p:par>
                                <p:cTn id="361" presetID="1" presetClass="entr" presetSubtype="0" fill="hold" grpId="0" nodeType="afterEffect">
                                  <p:stCondLst>
                                    <p:cond delay="1000"/>
                                  </p:stCondLst>
                                  <p:childTnLst>
                                    <p:set>
                                      <p:cBhvr>
                                        <p:cTn id="362" dur="1" fill="hold">
                                          <p:stCondLst>
                                            <p:cond delay="0"/>
                                          </p:stCondLst>
                                        </p:cTn>
                                        <p:tgtEl>
                                          <p:spTgt spid="333"/>
                                        </p:tgtEl>
                                        <p:attrNameLst>
                                          <p:attrName>style.visibility</p:attrName>
                                        </p:attrNameLst>
                                      </p:cBhvr>
                                      <p:to>
                                        <p:strVal val="visible"/>
                                      </p:to>
                                    </p:set>
                                  </p:childTnLst>
                                </p:cTn>
                              </p:par>
                            </p:childTnLst>
                          </p:cTn>
                        </p:par>
                        <p:par>
                          <p:cTn id="363" fill="hold">
                            <p:stCondLst>
                              <p:cond delay="39000"/>
                            </p:stCondLst>
                            <p:childTnLst>
                              <p:par>
                                <p:cTn id="364" presetID="1" presetClass="entr" presetSubtype="0" fill="hold" grpId="0" nodeType="afterEffect">
                                  <p:stCondLst>
                                    <p:cond delay="1000"/>
                                  </p:stCondLst>
                                  <p:childTnLst>
                                    <p:set>
                                      <p:cBhvr>
                                        <p:cTn id="365" dur="1" fill="hold">
                                          <p:stCondLst>
                                            <p:cond delay="0"/>
                                          </p:stCondLst>
                                        </p:cTn>
                                        <p:tgtEl>
                                          <p:spTgt spid="334"/>
                                        </p:tgtEl>
                                        <p:attrNameLst>
                                          <p:attrName>style.visibility</p:attrName>
                                        </p:attrNameLst>
                                      </p:cBhvr>
                                      <p:to>
                                        <p:strVal val="visible"/>
                                      </p:to>
                                    </p:set>
                                  </p:childTnLst>
                                </p:cTn>
                              </p:par>
                            </p:childTnLst>
                          </p:cTn>
                        </p:par>
                        <p:par>
                          <p:cTn id="366" fill="hold">
                            <p:stCondLst>
                              <p:cond delay="40000"/>
                            </p:stCondLst>
                            <p:childTnLst>
                              <p:par>
                                <p:cTn id="367" presetID="1" presetClass="entr" presetSubtype="0" fill="hold" grpId="0" nodeType="afterEffect">
                                  <p:stCondLst>
                                    <p:cond delay="1000"/>
                                  </p:stCondLst>
                                  <p:childTnLst>
                                    <p:set>
                                      <p:cBhvr>
                                        <p:cTn id="368" dur="1" fill="hold">
                                          <p:stCondLst>
                                            <p:cond delay="0"/>
                                          </p:stCondLst>
                                        </p:cTn>
                                        <p:tgtEl>
                                          <p:spTgt spid="335"/>
                                        </p:tgtEl>
                                        <p:attrNameLst>
                                          <p:attrName>style.visibility</p:attrName>
                                        </p:attrNameLst>
                                      </p:cBhvr>
                                      <p:to>
                                        <p:strVal val="visible"/>
                                      </p:to>
                                    </p:set>
                                  </p:childTnLst>
                                </p:cTn>
                              </p:par>
                            </p:childTnLst>
                          </p:cTn>
                        </p:par>
                        <p:par>
                          <p:cTn id="369" fill="hold">
                            <p:stCondLst>
                              <p:cond delay="41000"/>
                            </p:stCondLst>
                            <p:childTnLst>
                              <p:par>
                                <p:cTn id="370" presetID="1" presetClass="entr" presetSubtype="0" fill="hold" grpId="0" nodeType="afterEffect">
                                  <p:stCondLst>
                                    <p:cond delay="1000"/>
                                  </p:stCondLst>
                                  <p:childTnLst>
                                    <p:set>
                                      <p:cBhvr>
                                        <p:cTn id="371" dur="1" fill="hold">
                                          <p:stCondLst>
                                            <p:cond delay="0"/>
                                          </p:stCondLst>
                                        </p:cTn>
                                        <p:tgtEl>
                                          <p:spTgt spid="336"/>
                                        </p:tgtEl>
                                        <p:attrNameLst>
                                          <p:attrName>style.visibility</p:attrName>
                                        </p:attrNameLst>
                                      </p:cBhvr>
                                      <p:to>
                                        <p:strVal val="visible"/>
                                      </p:to>
                                    </p:set>
                                  </p:childTnLst>
                                </p:cTn>
                              </p:par>
                            </p:childTnLst>
                          </p:cTn>
                        </p:par>
                        <p:par>
                          <p:cTn id="372" fill="hold">
                            <p:stCondLst>
                              <p:cond delay="42000"/>
                            </p:stCondLst>
                            <p:childTnLst>
                              <p:par>
                                <p:cTn id="373" presetID="1" presetClass="entr" presetSubtype="0" fill="hold" grpId="0" nodeType="afterEffect">
                                  <p:stCondLst>
                                    <p:cond delay="1000"/>
                                  </p:stCondLst>
                                  <p:childTnLst>
                                    <p:set>
                                      <p:cBhvr>
                                        <p:cTn id="374" dur="1" fill="hold">
                                          <p:stCondLst>
                                            <p:cond delay="0"/>
                                          </p:stCondLst>
                                        </p:cTn>
                                        <p:tgtEl>
                                          <p:spTgt spid="337"/>
                                        </p:tgtEl>
                                        <p:attrNameLst>
                                          <p:attrName>style.visibility</p:attrName>
                                        </p:attrNameLst>
                                      </p:cBhvr>
                                      <p:to>
                                        <p:strVal val="visible"/>
                                      </p:to>
                                    </p:set>
                                  </p:childTnLst>
                                </p:cTn>
                              </p:par>
                            </p:childTnLst>
                          </p:cTn>
                        </p:par>
                        <p:par>
                          <p:cTn id="375" fill="hold">
                            <p:stCondLst>
                              <p:cond delay="43000"/>
                            </p:stCondLst>
                            <p:childTnLst>
                              <p:par>
                                <p:cTn id="376" presetID="1" presetClass="entr" presetSubtype="0" fill="hold" grpId="0" nodeType="afterEffect">
                                  <p:stCondLst>
                                    <p:cond delay="1000"/>
                                  </p:stCondLst>
                                  <p:childTnLst>
                                    <p:set>
                                      <p:cBhvr>
                                        <p:cTn id="377" dur="1" fill="hold">
                                          <p:stCondLst>
                                            <p:cond delay="0"/>
                                          </p:stCondLst>
                                        </p:cTn>
                                        <p:tgtEl>
                                          <p:spTgt spid="338"/>
                                        </p:tgtEl>
                                        <p:attrNameLst>
                                          <p:attrName>style.visibility</p:attrName>
                                        </p:attrNameLst>
                                      </p:cBhvr>
                                      <p:to>
                                        <p:strVal val="visible"/>
                                      </p:to>
                                    </p:set>
                                  </p:childTnLst>
                                </p:cTn>
                              </p:par>
                            </p:childTnLst>
                          </p:cTn>
                        </p:par>
                        <p:par>
                          <p:cTn id="378" fill="hold">
                            <p:stCondLst>
                              <p:cond delay="44000"/>
                            </p:stCondLst>
                            <p:childTnLst>
                              <p:par>
                                <p:cTn id="379" presetID="1" presetClass="entr" presetSubtype="0" fill="hold" grpId="0" nodeType="afterEffect">
                                  <p:stCondLst>
                                    <p:cond delay="1000"/>
                                  </p:stCondLst>
                                  <p:childTnLst>
                                    <p:set>
                                      <p:cBhvr>
                                        <p:cTn id="380" dur="1" fill="hold">
                                          <p:stCondLst>
                                            <p:cond delay="0"/>
                                          </p:stCondLst>
                                        </p:cTn>
                                        <p:tgtEl>
                                          <p:spTgt spid="339"/>
                                        </p:tgtEl>
                                        <p:attrNameLst>
                                          <p:attrName>style.visibility</p:attrName>
                                        </p:attrNameLst>
                                      </p:cBhvr>
                                      <p:to>
                                        <p:strVal val="visible"/>
                                      </p:to>
                                    </p:set>
                                  </p:childTnLst>
                                </p:cTn>
                              </p:par>
                            </p:childTnLst>
                          </p:cTn>
                        </p:par>
                        <p:par>
                          <p:cTn id="381" fill="hold">
                            <p:stCondLst>
                              <p:cond delay="45000"/>
                            </p:stCondLst>
                            <p:childTnLst>
                              <p:par>
                                <p:cTn id="382" presetID="1" presetClass="entr" presetSubtype="0" fill="hold" grpId="0" nodeType="afterEffect">
                                  <p:stCondLst>
                                    <p:cond delay="1000"/>
                                  </p:stCondLst>
                                  <p:childTnLst>
                                    <p:set>
                                      <p:cBhvr>
                                        <p:cTn id="383" dur="1" fill="hold">
                                          <p:stCondLst>
                                            <p:cond delay="0"/>
                                          </p:stCondLst>
                                        </p:cTn>
                                        <p:tgtEl>
                                          <p:spTgt spid="340"/>
                                        </p:tgtEl>
                                        <p:attrNameLst>
                                          <p:attrName>style.visibility</p:attrName>
                                        </p:attrNameLst>
                                      </p:cBhvr>
                                      <p:to>
                                        <p:strVal val="visible"/>
                                      </p:to>
                                    </p:set>
                                  </p:childTnLst>
                                </p:cTn>
                              </p:par>
                            </p:childTnLst>
                          </p:cTn>
                        </p:par>
                        <p:par>
                          <p:cTn id="384" fill="hold">
                            <p:stCondLst>
                              <p:cond delay="46000"/>
                            </p:stCondLst>
                            <p:childTnLst>
                              <p:par>
                                <p:cTn id="385" presetID="1" presetClass="entr" presetSubtype="0" fill="hold" grpId="0" nodeType="afterEffect">
                                  <p:stCondLst>
                                    <p:cond delay="1000"/>
                                  </p:stCondLst>
                                  <p:childTnLst>
                                    <p:set>
                                      <p:cBhvr>
                                        <p:cTn id="386" dur="1" fill="hold">
                                          <p:stCondLst>
                                            <p:cond delay="0"/>
                                          </p:stCondLst>
                                        </p:cTn>
                                        <p:tgtEl>
                                          <p:spTgt spid="341"/>
                                        </p:tgtEl>
                                        <p:attrNameLst>
                                          <p:attrName>style.visibility</p:attrName>
                                        </p:attrNameLst>
                                      </p:cBhvr>
                                      <p:to>
                                        <p:strVal val="visible"/>
                                      </p:to>
                                    </p:set>
                                  </p:childTnLst>
                                </p:cTn>
                              </p:par>
                            </p:childTnLst>
                          </p:cTn>
                        </p:par>
                        <p:par>
                          <p:cTn id="387" fill="hold">
                            <p:stCondLst>
                              <p:cond delay="47000"/>
                            </p:stCondLst>
                            <p:childTnLst>
                              <p:par>
                                <p:cTn id="388" presetID="1" presetClass="entr" presetSubtype="0" fill="hold" grpId="0" nodeType="afterEffect">
                                  <p:stCondLst>
                                    <p:cond delay="1000"/>
                                  </p:stCondLst>
                                  <p:childTnLst>
                                    <p:set>
                                      <p:cBhvr>
                                        <p:cTn id="389" dur="1" fill="hold">
                                          <p:stCondLst>
                                            <p:cond delay="0"/>
                                          </p:stCondLst>
                                        </p:cTn>
                                        <p:tgtEl>
                                          <p:spTgt spid="342"/>
                                        </p:tgtEl>
                                        <p:attrNameLst>
                                          <p:attrName>style.visibility</p:attrName>
                                        </p:attrNameLst>
                                      </p:cBhvr>
                                      <p:to>
                                        <p:strVal val="visible"/>
                                      </p:to>
                                    </p:set>
                                  </p:childTnLst>
                                </p:cTn>
                              </p:par>
                            </p:childTnLst>
                          </p:cTn>
                        </p:par>
                        <p:par>
                          <p:cTn id="390" fill="hold">
                            <p:stCondLst>
                              <p:cond delay="48000"/>
                            </p:stCondLst>
                            <p:childTnLst>
                              <p:par>
                                <p:cTn id="391" presetID="1" presetClass="entr" presetSubtype="0" fill="hold" grpId="0" nodeType="afterEffect">
                                  <p:stCondLst>
                                    <p:cond delay="1000"/>
                                  </p:stCondLst>
                                  <p:childTnLst>
                                    <p:set>
                                      <p:cBhvr>
                                        <p:cTn id="392" dur="1" fill="hold">
                                          <p:stCondLst>
                                            <p:cond delay="0"/>
                                          </p:stCondLst>
                                        </p:cTn>
                                        <p:tgtEl>
                                          <p:spTgt spid="343"/>
                                        </p:tgtEl>
                                        <p:attrNameLst>
                                          <p:attrName>style.visibility</p:attrName>
                                        </p:attrNameLst>
                                      </p:cBhvr>
                                      <p:to>
                                        <p:strVal val="visible"/>
                                      </p:to>
                                    </p:set>
                                  </p:childTnLst>
                                </p:cTn>
                              </p:par>
                            </p:childTnLst>
                          </p:cTn>
                        </p:par>
                        <p:par>
                          <p:cTn id="393" fill="hold">
                            <p:stCondLst>
                              <p:cond delay="49000"/>
                            </p:stCondLst>
                            <p:childTnLst>
                              <p:par>
                                <p:cTn id="394" presetID="1" presetClass="entr" presetSubtype="0" fill="hold" grpId="0" nodeType="afterEffect">
                                  <p:stCondLst>
                                    <p:cond delay="1000"/>
                                  </p:stCondLst>
                                  <p:childTnLst>
                                    <p:set>
                                      <p:cBhvr>
                                        <p:cTn id="395" dur="1" fill="hold">
                                          <p:stCondLst>
                                            <p:cond delay="0"/>
                                          </p:stCondLst>
                                        </p:cTn>
                                        <p:tgtEl>
                                          <p:spTgt spid="344"/>
                                        </p:tgtEl>
                                        <p:attrNameLst>
                                          <p:attrName>style.visibility</p:attrName>
                                        </p:attrNameLst>
                                      </p:cBhvr>
                                      <p:to>
                                        <p:strVal val="visible"/>
                                      </p:to>
                                    </p:set>
                                  </p:childTnLst>
                                </p:cTn>
                              </p:par>
                            </p:childTnLst>
                          </p:cTn>
                        </p:par>
                        <p:par>
                          <p:cTn id="396" fill="hold">
                            <p:stCondLst>
                              <p:cond delay="50000"/>
                            </p:stCondLst>
                            <p:childTnLst>
                              <p:par>
                                <p:cTn id="397" presetID="1" presetClass="entr" presetSubtype="0" fill="hold" grpId="0" nodeType="afterEffect">
                                  <p:stCondLst>
                                    <p:cond delay="1000"/>
                                  </p:stCondLst>
                                  <p:childTnLst>
                                    <p:set>
                                      <p:cBhvr>
                                        <p:cTn id="398" dur="1" fill="hold">
                                          <p:stCondLst>
                                            <p:cond delay="0"/>
                                          </p:stCondLst>
                                        </p:cTn>
                                        <p:tgtEl>
                                          <p:spTgt spid="345"/>
                                        </p:tgtEl>
                                        <p:attrNameLst>
                                          <p:attrName>style.visibility</p:attrName>
                                        </p:attrNameLst>
                                      </p:cBhvr>
                                      <p:to>
                                        <p:strVal val="visible"/>
                                      </p:to>
                                    </p:set>
                                  </p:childTnLst>
                                </p:cTn>
                              </p:par>
                            </p:childTnLst>
                          </p:cTn>
                        </p:par>
                        <p:par>
                          <p:cTn id="399" fill="hold">
                            <p:stCondLst>
                              <p:cond delay="51000"/>
                            </p:stCondLst>
                            <p:childTnLst>
                              <p:par>
                                <p:cTn id="400" presetID="1" presetClass="entr" presetSubtype="0" fill="hold" grpId="0" nodeType="afterEffect">
                                  <p:stCondLst>
                                    <p:cond delay="1000"/>
                                  </p:stCondLst>
                                  <p:childTnLst>
                                    <p:set>
                                      <p:cBhvr>
                                        <p:cTn id="401" dur="1" fill="hold">
                                          <p:stCondLst>
                                            <p:cond delay="0"/>
                                          </p:stCondLst>
                                        </p:cTn>
                                        <p:tgtEl>
                                          <p:spTgt spid="346"/>
                                        </p:tgtEl>
                                        <p:attrNameLst>
                                          <p:attrName>style.visibility</p:attrName>
                                        </p:attrNameLst>
                                      </p:cBhvr>
                                      <p:to>
                                        <p:strVal val="visible"/>
                                      </p:to>
                                    </p:set>
                                  </p:childTnLst>
                                </p:cTn>
                              </p:par>
                            </p:childTnLst>
                          </p:cTn>
                        </p:par>
                        <p:par>
                          <p:cTn id="402" fill="hold">
                            <p:stCondLst>
                              <p:cond delay="52000"/>
                            </p:stCondLst>
                            <p:childTnLst>
                              <p:par>
                                <p:cTn id="403" presetID="1" presetClass="entr" presetSubtype="0" fill="hold" grpId="0" nodeType="afterEffect">
                                  <p:stCondLst>
                                    <p:cond delay="1000"/>
                                  </p:stCondLst>
                                  <p:childTnLst>
                                    <p:set>
                                      <p:cBhvr>
                                        <p:cTn id="404" dur="1" fill="hold">
                                          <p:stCondLst>
                                            <p:cond delay="0"/>
                                          </p:stCondLst>
                                        </p:cTn>
                                        <p:tgtEl>
                                          <p:spTgt spid="347"/>
                                        </p:tgtEl>
                                        <p:attrNameLst>
                                          <p:attrName>style.visibility</p:attrName>
                                        </p:attrNameLst>
                                      </p:cBhvr>
                                      <p:to>
                                        <p:strVal val="visible"/>
                                      </p:to>
                                    </p:set>
                                  </p:childTnLst>
                                </p:cTn>
                              </p:par>
                            </p:childTnLst>
                          </p:cTn>
                        </p:par>
                        <p:par>
                          <p:cTn id="405" fill="hold">
                            <p:stCondLst>
                              <p:cond delay="53000"/>
                            </p:stCondLst>
                            <p:childTnLst>
                              <p:par>
                                <p:cTn id="406" presetID="1" presetClass="entr" presetSubtype="0" fill="hold" grpId="0" nodeType="afterEffect">
                                  <p:stCondLst>
                                    <p:cond delay="1000"/>
                                  </p:stCondLst>
                                  <p:childTnLst>
                                    <p:set>
                                      <p:cBhvr>
                                        <p:cTn id="407" dur="1" fill="hold">
                                          <p:stCondLst>
                                            <p:cond delay="0"/>
                                          </p:stCondLst>
                                        </p:cTn>
                                        <p:tgtEl>
                                          <p:spTgt spid="348"/>
                                        </p:tgtEl>
                                        <p:attrNameLst>
                                          <p:attrName>style.visibility</p:attrName>
                                        </p:attrNameLst>
                                      </p:cBhvr>
                                      <p:to>
                                        <p:strVal val="visible"/>
                                      </p:to>
                                    </p:set>
                                  </p:childTnLst>
                                </p:cTn>
                              </p:par>
                            </p:childTnLst>
                          </p:cTn>
                        </p:par>
                        <p:par>
                          <p:cTn id="408" fill="hold">
                            <p:stCondLst>
                              <p:cond delay="54000"/>
                            </p:stCondLst>
                            <p:childTnLst>
                              <p:par>
                                <p:cTn id="409" presetID="1" presetClass="entr" presetSubtype="0" fill="hold" grpId="0" nodeType="afterEffect">
                                  <p:stCondLst>
                                    <p:cond delay="1000"/>
                                  </p:stCondLst>
                                  <p:childTnLst>
                                    <p:set>
                                      <p:cBhvr>
                                        <p:cTn id="410" dur="1" fill="hold">
                                          <p:stCondLst>
                                            <p:cond delay="0"/>
                                          </p:stCondLst>
                                        </p:cTn>
                                        <p:tgtEl>
                                          <p:spTgt spid="349"/>
                                        </p:tgtEl>
                                        <p:attrNameLst>
                                          <p:attrName>style.visibility</p:attrName>
                                        </p:attrNameLst>
                                      </p:cBhvr>
                                      <p:to>
                                        <p:strVal val="visible"/>
                                      </p:to>
                                    </p:set>
                                  </p:childTnLst>
                                </p:cTn>
                              </p:par>
                            </p:childTnLst>
                          </p:cTn>
                        </p:par>
                        <p:par>
                          <p:cTn id="411" fill="hold">
                            <p:stCondLst>
                              <p:cond delay="55000"/>
                            </p:stCondLst>
                            <p:childTnLst>
                              <p:par>
                                <p:cTn id="412" presetID="1" presetClass="entr" presetSubtype="0" fill="hold" grpId="0" nodeType="afterEffect">
                                  <p:stCondLst>
                                    <p:cond delay="1000"/>
                                  </p:stCondLst>
                                  <p:childTnLst>
                                    <p:set>
                                      <p:cBhvr>
                                        <p:cTn id="413" dur="1" fill="hold">
                                          <p:stCondLst>
                                            <p:cond delay="0"/>
                                          </p:stCondLst>
                                        </p:cTn>
                                        <p:tgtEl>
                                          <p:spTgt spid="350"/>
                                        </p:tgtEl>
                                        <p:attrNameLst>
                                          <p:attrName>style.visibility</p:attrName>
                                        </p:attrNameLst>
                                      </p:cBhvr>
                                      <p:to>
                                        <p:strVal val="visible"/>
                                      </p:to>
                                    </p:set>
                                  </p:childTnLst>
                                </p:cTn>
                              </p:par>
                            </p:childTnLst>
                          </p:cTn>
                        </p:par>
                        <p:par>
                          <p:cTn id="414" fill="hold">
                            <p:stCondLst>
                              <p:cond delay="56000"/>
                            </p:stCondLst>
                            <p:childTnLst>
                              <p:par>
                                <p:cTn id="415" presetID="1" presetClass="entr" presetSubtype="0" fill="hold" grpId="0" nodeType="afterEffect">
                                  <p:stCondLst>
                                    <p:cond delay="1000"/>
                                  </p:stCondLst>
                                  <p:childTnLst>
                                    <p:set>
                                      <p:cBhvr>
                                        <p:cTn id="416" dur="1" fill="hold">
                                          <p:stCondLst>
                                            <p:cond delay="0"/>
                                          </p:stCondLst>
                                        </p:cTn>
                                        <p:tgtEl>
                                          <p:spTgt spid="351"/>
                                        </p:tgtEl>
                                        <p:attrNameLst>
                                          <p:attrName>style.visibility</p:attrName>
                                        </p:attrNameLst>
                                      </p:cBhvr>
                                      <p:to>
                                        <p:strVal val="visible"/>
                                      </p:to>
                                    </p:set>
                                  </p:childTnLst>
                                </p:cTn>
                              </p:par>
                            </p:childTnLst>
                          </p:cTn>
                        </p:par>
                        <p:par>
                          <p:cTn id="417" fill="hold">
                            <p:stCondLst>
                              <p:cond delay="57000"/>
                            </p:stCondLst>
                            <p:childTnLst>
                              <p:par>
                                <p:cTn id="418" presetID="1" presetClass="entr" presetSubtype="0" fill="hold" grpId="0" nodeType="afterEffect">
                                  <p:stCondLst>
                                    <p:cond delay="1000"/>
                                  </p:stCondLst>
                                  <p:childTnLst>
                                    <p:set>
                                      <p:cBhvr>
                                        <p:cTn id="419" dur="1" fill="hold">
                                          <p:stCondLst>
                                            <p:cond delay="0"/>
                                          </p:stCondLst>
                                        </p:cTn>
                                        <p:tgtEl>
                                          <p:spTgt spid="352"/>
                                        </p:tgtEl>
                                        <p:attrNameLst>
                                          <p:attrName>style.visibility</p:attrName>
                                        </p:attrNameLst>
                                      </p:cBhvr>
                                      <p:to>
                                        <p:strVal val="visible"/>
                                      </p:to>
                                    </p:set>
                                  </p:childTnLst>
                                </p:cTn>
                              </p:par>
                            </p:childTnLst>
                          </p:cTn>
                        </p:par>
                        <p:par>
                          <p:cTn id="420" fill="hold">
                            <p:stCondLst>
                              <p:cond delay="58000"/>
                            </p:stCondLst>
                            <p:childTnLst>
                              <p:par>
                                <p:cTn id="421" presetID="1" presetClass="entr" presetSubtype="0" fill="hold" grpId="0" nodeType="afterEffect">
                                  <p:stCondLst>
                                    <p:cond delay="1000"/>
                                  </p:stCondLst>
                                  <p:childTnLst>
                                    <p:set>
                                      <p:cBhvr>
                                        <p:cTn id="422" dur="1" fill="hold">
                                          <p:stCondLst>
                                            <p:cond delay="0"/>
                                          </p:stCondLst>
                                        </p:cTn>
                                        <p:tgtEl>
                                          <p:spTgt spid="353"/>
                                        </p:tgtEl>
                                        <p:attrNameLst>
                                          <p:attrName>style.visibility</p:attrName>
                                        </p:attrNameLst>
                                      </p:cBhvr>
                                      <p:to>
                                        <p:strVal val="visible"/>
                                      </p:to>
                                    </p:set>
                                  </p:childTnLst>
                                </p:cTn>
                              </p:par>
                            </p:childTnLst>
                          </p:cTn>
                        </p:par>
                        <p:par>
                          <p:cTn id="423" fill="hold">
                            <p:stCondLst>
                              <p:cond delay="59000"/>
                            </p:stCondLst>
                            <p:childTnLst>
                              <p:par>
                                <p:cTn id="424" presetID="1" presetClass="entr" presetSubtype="0" fill="hold" grpId="0" nodeType="afterEffect">
                                  <p:stCondLst>
                                    <p:cond delay="1000"/>
                                  </p:stCondLst>
                                  <p:childTnLst>
                                    <p:set>
                                      <p:cBhvr>
                                        <p:cTn id="425" dur="1" fill="hold">
                                          <p:stCondLst>
                                            <p:cond delay="0"/>
                                          </p:stCondLst>
                                        </p:cTn>
                                        <p:tgtEl>
                                          <p:spTgt spid="354"/>
                                        </p:tgtEl>
                                        <p:attrNameLst>
                                          <p:attrName>style.visibility</p:attrName>
                                        </p:attrNameLst>
                                      </p:cBhvr>
                                      <p:to>
                                        <p:strVal val="visible"/>
                                      </p:to>
                                    </p:set>
                                  </p:childTnLst>
                                </p:cTn>
                              </p:par>
                            </p:childTnLst>
                          </p:cTn>
                        </p:par>
                        <p:par>
                          <p:cTn id="426" fill="hold">
                            <p:stCondLst>
                              <p:cond delay="60000"/>
                            </p:stCondLst>
                            <p:childTnLst>
                              <p:par>
                                <p:cTn id="427" presetID="1" presetClass="entr" presetSubtype="0" fill="hold" nodeType="afterEffect">
                                  <p:stCondLst>
                                    <p:cond delay="0"/>
                                  </p:stCondLst>
                                  <p:childTnLst>
                                    <p:set>
                                      <p:cBhvr>
                                        <p:cTn id="428" dur="1" fill="hold">
                                          <p:stCondLst>
                                            <p:cond delay="0"/>
                                          </p:stCondLst>
                                        </p:cTn>
                                        <p:tgtEl>
                                          <p:spTgt spid="355"/>
                                        </p:tgtEl>
                                        <p:attrNameLst>
                                          <p:attrName>style.visibility</p:attrName>
                                        </p:attrNameLst>
                                      </p:cBhvr>
                                      <p:to>
                                        <p:strVal val="visible"/>
                                      </p:to>
                                    </p:set>
                                  </p:childTnLst>
                                </p:cTn>
                              </p:par>
                            </p:childTnLst>
                          </p:cTn>
                        </p:par>
                      </p:childTnLst>
                    </p:cTn>
                  </p:par>
                </p:childTnLst>
              </p:cTn>
              <p:nextCondLst>
                <p:cond evt="onClick" delay="0">
                  <p:tgtEl>
                    <p:spTgt spid="292"/>
                  </p:tgtEl>
                </p:cond>
              </p:nextCondLst>
            </p:seq>
          </p:childTnLst>
        </p:cTn>
      </p:par>
    </p:tnLst>
    <p:bldLst>
      <p:bldP spid="223" grpId="0"/>
      <p:bldP spid="224" grpId="0"/>
      <p:bldP spid="225" grpId="0"/>
      <p:bldP spid="228" grpId="0"/>
      <p:bldP spid="229" grpId="0"/>
      <p:bldP spid="230" grpId="0"/>
      <p:bldP spid="233" grpId="0"/>
      <p:bldP spid="234" grpId="0"/>
      <p:bldP spid="235" grpId="0"/>
      <p:bldP spid="238" grpId="0"/>
      <p:bldP spid="239" grpId="0"/>
      <p:bldP spid="240" grpId="0"/>
      <p:bldP spid="243" grpId="0"/>
      <p:bldP spid="244" grpId="0"/>
      <p:bldP spid="245" grpId="0"/>
      <p:bldP spid="248" grpId="0"/>
      <p:bldP spid="249" grpId="0"/>
      <p:bldP spid="250" grpId="0"/>
      <p:bldP spid="210" grpId="0" animBg="1"/>
      <p:bldP spid="210" grpId="1" animBg="1"/>
      <p:bldP spid="210" grpId="2" animBg="1"/>
      <p:bldP spid="210" grpId="3" animBg="1"/>
      <p:bldP spid="210" grpId="4" animBg="1"/>
      <p:bldP spid="210" grpId="5" animBg="1"/>
      <p:bldP spid="210" grpId="6" animBg="1"/>
      <p:bldP spid="210" grpId="7" animBg="1"/>
      <p:bldP spid="210" grpId="8" animBg="1"/>
      <p:bldP spid="210" grpId="9" animBg="1"/>
      <p:bldP spid="210" grpId="10" animBg="1"/>
      <p:bldP spid="210" grpId="11" animBg="1"/>
      <p:bldP spid="210" grpId="12" animBg="1"/>
      <p:bldP spid="210" grpId="13" animBg="1"/>
      <p:bldP spid="210" grpId="14" animBg="1"/>
      <p:bldP spid="210" grpId="15" animBg="1"/>
      <p:bldP spid="210" grpId="16" animBg="1"/>
      <p:bldP spid="210" grpId="17" animBg="1"/>
      <p:bldP spid="210" grpId="18" animBg="1"/>
      <p:bldP spid="210" grpId="19" animBg="1"/>
      <p:bldP spid="210" grpId="20" animBg="1"/>
      <p:bldP spid="210" grpId="21" animBg="1"/>
      <p:bldP spid="210" grpId="22" animBg="1"/>
      <p:bldP spid="210" grpId="23" animBg="1"/>
      <p:bldP spid="210" grpId="24" animBg="1"/>
      <p:bldP spid="210" grpId="25" animBg="1"/>
      <p:bldP spid="210" grpId="26" animBg="1"/>
      <p:bldP spid="210" grpId="27" animBg="1"/>
      <p:bldP spid="210" grpId="28" animBg="1"/>
      <p:bldP spid="210" grpId="29" animBg="1"/>
      <p:bldP spid="210" grpId="30" animBg="1"/>
      <p:bldP spid="210" grpId="31" animBg="1"/>
      <p:bldP spid="210" grpId="32" animBg="1"/>
      <p:bldP spid="210" grpId="33" animBg="1"/>
      <p:bldP spid="210" grpId="34" animBg="1"/>
      <p:bldP spid="210" grpId="35"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99135" y="756920"/>
            <a:ext cx="7358380" cy="1198880"/>
          </a:xfrm>
          <a:prstGeom prst="rect">
            <a:avLst/>
          </a:prstGeom>
          <a:noFill/>
        </p:spPr>
        <p:txBody>
          <a:bodyPr wrap="square" rtlCol="0">
            <a:spAutoFit/>
          </a:bodyPr>
          <a:lstStyle/>
          <a:p>
            <a:pPr algn="ctr"/>
            <a:r>
              <a:rPr lang="en-GB" altLang="en-US" sz="7200" b="1">
                <a:solidFill>
                  <a:srgbClr val="0070C0"/>
                </a:solidFill>
                <a:latin typeface="Comic Sans MS" panose="030F0702030302020204" charset="0"/>
                <a:cs typeface="Comic Sans MS" panose="030F0702030302020204" charset="0"/>
              </a:rPr>
              <a:t>Activity 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59313" y="1539875"/>
            <a:ext cx="3795712" cy="3795713"/>
          </a:xfrm>
          <a:prstGeom prst="rect">
            <a:avLst/>
          </a:prstGeom>
          <a:noFill/>
          <a:ln w="9525">
            <a:noFill/>
          </a:ln>
        </p:spPr>
      </p:pic>
      <p:sp>
        <p:nvSpPr>
          <p:cNvPr id="21507" name="TextBox 3"/>
          <p:cNvSpPr txBox="1"/>
          <p:nvPr/>
        </p:nvSpPr>
        <p:spPr>
          <a:xfrm>
            <a:off x="755650" y="655638"/>
            <a:ext cx="7632700" cy="11080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2200" dirty="0">
                <a:solidFill>
                  <a:schemeClr val="tx1"/>
                </a:solidFill>
                <a:latin typeface="Twinkl SemiBold" pitchFamily="2" charset="0"/>
              </a:rPr>
              <a:t>Spin the spinner to pick a word from this week’s spelling list. Follow each of the three instructions for each word you land on.</a:t>
            </a:r>
          </a:p>
        </p:txBody>
      </p:sp>
      <p:sp>
        <p:nvSpPr>
          <p:cNvPr id="11" name="Pentagon 10"/>
          <p:cNvSpPr/>
          <p:nvPr/>
        </p:nvSpPr>
        <p:spPr>
          <a:xfrm rot="10800000">
            <a:off x="8185150" y="3306763"/>
            <a:ext cx="400050" cy="244475"/>
          </a:xfrm>
          <a:prstGeom prst="homePlate">
            <a:avLst>
              <a:gd name="adj" fmla="val 47878"/>
            </a:avLst>
          </a:prstGeom>
          <a:solidFill>
            <a:schemeClr val="accent4"/>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ysClr val="windowText" lastClr="000000"/>
              </a:solidFill>
              <a:effectLst/>
              <a:uLnTx/>
              <a:uFillTx/>
              <a:latin typeface="+mn-lt"/>
              <a:ea typeface="+mn-ea"/>
              <a:cs typeface="+mn-cs"/>
            </a:endParaRPr>
          </a:p>
        </p:txBody>
      </p:sp>
      <p:sp>
        <p:nvSpPr>
          <p:cNvPr id="12" name="Spin Trigger"/>
          <p:cNvSpPr/>
          <p:nvPr/>
        </p:nvSpPr>
        <p:spPr>
          <a:xfrm>
            <a:off x="5988050" y="5592763"/>
            <a:ext cx="1136650" cy="500063"/>
          </a:xfrm>
          <a:prstGeom prst="homePlate">
            <a:avLst>
              <a:gd name="adj" fmla="val 0"/>
            </a:avLst>
          </a:prstGeom>
          <a:solidFill>
            <a:srgbClr val="92D050"/>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ysClr val="windowText" lastClr="000000"/>
                </a:solidFill>
                <a:effectLst/>
                <a:uLnTx/>
                <a:uFillTx/>
                <a:latin typeface="Twinkl SemiBold" pitchFamily="2" charset="0"/>
                <a:ea typeface="+mn-ea"/>
                <a:cs typeface="+mn-cs"/>
              </a:rPr>
              <a:t>Spin</a:t>
            </a:r>
          </a:p>
        </p:txBody>
      </p:sp>
      <p:sp>
        <p:nvSpPr>
          <p:cNvPr id="7" name="Rectangle 6"/>
          <p:cNvSpPr/>
          <p:nvPr/>
        </p:nvSpPr>
        <p:spPr>
          <a:xfrm>
            <a:off x="1090613" y="2292350"/>
            <a:ext cx="3241675" cy="10144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Speed write the word you have landed on for one minute.</a:t>
            </a:r>
          </a:p>
        </p:txBody>
      </p:sp>
      <p:sp>
        <p:nvSpPr>
          <p:cNvPr id="14" name="Rectangle 13"/>
          <p:cNvSpPr/>
          <p:nvPr/>
        </p:nvSpPr>
        <p:spPr>
          <a:xfrm>
            <a:off x="1090613" y="3432175"/>
            <a:ext cx="3241675" cy="10144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Act out the meaning of the word to your friend.</a:t>
            </a:r>
          </a:p>
        </p:txBody>
      </p:sp>
      <p:sp>
        <p:nvSpPr>
          <p:cNvPr id="15" name="Rectangle 14"/>
          <p:cNvSpPr/>
          <p:nvPr/>
        </p:nvSpPr>
        <p:spPr>
          <a:xfrm>
            <a:off x="1090613" y="4570413"/>
            <a:ext cx="3241675" cy="10144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Draw a picture to represent the word.</a:t>
            </a:r>
          </a:p>
        </p:txBody>
      </p:sp>
      <p:sp>
        <p:nvSpPr>
          <p:cNvPr id="8" name="Oval 7"/>
          <p:cNvSpPr/>
          <p:nvPr/>
        </p:nvSpPr>
        <p:spPr>
          <a:xfrm>
            <a:off x="768350" y="2493963"/>
            <a:ext cx="655638" cy="657225"/>
          </a:xfrm>
          <a:prstGeom prst="ellipse">
            <a:avLst/>
          </a:prstGeom>
          <a:solidFill>
            <a:schemeClr val="bg1"/>
          </a:solid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accent4"/>
                </a:solidFill>
                <a:effectLst/>
                <a:uLnTx/>
                <a:uFillTx/>
                <a:latin typeface="+mn-lt"/>
                <a:ea typeface="+mn-ea"/>
                <a:cs typeface="+mn-cs"/>
              </a:rPr>
              <a:t>1</a:t>
            </a:r>
          </a:p>
        </p:txBody>
      </p:sp>
      <p:sp>
        <p:nvSpPr>
          <p:cNvPr id="17" name="Oval 16"/>
          <p:cNvSpPr/>
          <p:nvPr/>
        </p:nvSpPr>
        <p:spPr>
          <a:xfrm>
            <a:off x="768350" y="3632200"/>
            <a:ext cx="655638" cy="657225"/>
          </a:xfrm>
          <a:prstGeom prst="ellipse">
            <a:avLst/>
          </a:prstGeom>
          <a:solidFill>
            <a:schemeClr val="bg1"/>
          </a:solid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accent4"/>
                </a:solidFill>
                <a:effectLst/>
                <a:uLnTx/>
                <a:uFillTx/>
                <a:latin typeface="+mn-lt"/>
                <a:ea typeface="+mn-ea"/>
                <a:cs typeface="+mn-cs"/>
              </a:rPr>
              <a:t>2</a:t>
            </a:r>
          </a:p>
        </p:txBody>
      </p:sp>
      <p:sp>
        <p:nvSpPr>
          <p:cNvPr id="18" name="Oval 17"/>
          <p:cNvSpPr/>
          <p:nvPr/>
        </p:nvSpPr>
        <p:spPr>
          <a:xfrm>
            <a:off x="768350" y="4770438"/>
            <a:ext cx="655638" cy="657225"/>
          </a:xfrm>
          <a:prstGeom prst="ellipse">
            <a:avLst/>
          </a:prstGeom>
          <a:solidFill>
            <a:schemeClr val="bg1"/>
          </a:solid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accent4"/>
                </a:solidFill>
                <a:effectLst/>
                <a:uLnTx/>
                <a:uFillTx/>
                <a:latin typeface="+mn-lt"/>
                <a:ea typeface="+mn-ea"/>
                <a:cs typeface="+mn-cs"/>
              </a:rPr>
              <a:t>3</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8" presetClass="emph" presetSubtype="0" accel="50000" decel="50000" fill="hold" nodeType="clickEffect">
                                  <p:stCondLst>
                                    <p:cond delay="0"/>
                                  </p:stCondLst>
                                  <p:childTnLst>
                                    <p:animRot by="3678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accel="50000" decel="50000" fill="hold" nodeType="clickEffect">
                                  <p:stCondLst>
                                    <p:cond delay="0"/>
                                  </p:stCondLst>
                                  <p:childTnLst>
                                    <p:animRot by="51840000">
                                      <p:cBhvr>
                                        <p:cTn id="10" dur="2000" fill="hold"/>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accel="50000" decel="50000" fill="hold" nodeType="clickEffect">
                                  <p:stCondLst>
                                    <p:cond delay="0"/>
                                  </p:stCondLst>
                                  <p:childTnLst>
                                    <p:animRot by="30240000">
                                      <p:cBhvr>
                                        <p:cTn id="14" dur="20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accel="50000" decel="50000" fill="hold" nodeType="clickEffect">
                                  <p:stCondLst>
                                    <p:cond delay="0"/>
                                  </p:stCondLst>
                                  <p:childTnLst>
                                    <p:animRot by="23760000">
                                      <p:cBhvr>
                                        <p:cTn id="18" dur="2000" fill="hold"/>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accel="50000" decel="50000" fill="hold" nodeType="clickEffect">
                                  <p:stCondLst>
                                    <p:cond delay="0"/>
                                  </p:stCondLst>
                                  <p:childTnLst>
                                    <p:animRot by="99360000">
                                      <p:cBhvr>
                                        <p:cTn id="22" dur="2000" fill="hold"/>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accel="50000" decel="50000" fill="hold" nodeType="clickEffect">
                                  <p:stCondLst>
                                    <p:cond delay="0"/>
                                  </p:stCondLst>
                                  <p:childTnLst>
                                    <p:animRot by="23760000">
                                      <p:cBhvr>
                                        <p:cTn id="26" dur="2000" fill="hold"/>
                                        <p:tgtEl>
                                          <p:spTgt spid="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accel="50000" decel="50000" fill="hold" nodeType="clickEffect">
                                  <p:stCondLst>
                                    <p:cond delay="0"/>
                                  </p:stCondLst>
                                  <p:childTnLst>
                                    <p:animRot by="56160000">
                                      <p:cBhvr>
                                        <p:cTn id="30" dur="2000" fill="hold"/>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8" presetClass="emph" presetSubtype="0" accel="50000" decel="50000" fill="hold" nodeType="clickEffect">
                                  <p:stCondLst>
                                    <p:cond delay="0"/>
                                  </p:stCondLst>
                                  <p:childTnLst>
                                    <p:animRot by="54000000">
                                      <p:cBhvr>
                                        <p:cTn id="34" dur="2000" fill="hold"/>
                                        <p:tgtEl>
                                          <p:spTgt spid="6"/>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8" presetClass="emph" presetSubtype="0" accel="50000" decel="50000" fill="hold" nodeType="clickEffect">
                                  <p:stCondLst>
                                    <p:cond delay="0"/>
                                  </p:stCondLst>
                                  <p:childTnLst>
                                    <p:animRot by="56160000">
                                      <p:cBhvr>
                                        <p:cTn id="38" dur="2000" fill="hold"/>
                                        <p:tgtEl>
                                          <p:spTgt spid="6"/>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8" presetClass="emph" presetSubtype="0" accel="50000" decel="50000" fill="hold" nodeType="clickEffect">
                                  <p:stCondLst>
                                    <p:cond delay="0"/>
                                  </p:stCondLst>
                                  <p:childTnLst>
                                    <p:animRot by="17280000">
                                      <p:cBhvr>
                                        <p:cTn id="42" dur="2000" fill="hold"/>
                                        <p:tgtEl>
                                          <p:spTgt spid="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17280000">
                                      <p:cBhvr>
                                        <p:cTn id="46" dur="5000" fill="hold"/>
                                        <p:tgtEl>
                                          <p:spTgt spid="6"/>
                                        </p:tgtEl>
                                        <p:attrNameLst>
                                          <p:attrName>r</p:attrName>
                                        </p:attrNameLst>
                                      </p:cBhvr>
                                    </p:animRot>
                                  </p:childTnLst>
                                </p:cTn>
                              </p:par>
                              <p:par>
                                <p:cTn id="47" presetID="32" presetClass="emph" presetSubtype="0" fill="hold" nodeType="withEffect">
                                  <p:stCondLst>
                                    <p:cond delay="5000"/>
                                  </p:stCondLst>
                                  <p:childTnLst>
                                    <p:animRot by="120000">
                                      <p:cBhvr>
                                        <p:cTn id="48" dur="50" fill="hold">
                                          <p:stCondLst>
                                            <p:cond delay="0"/>
                                          </p:stCondLst>
                                        </p:cTn>
                                        <p:tgtEl>
                                          <p:spTgt spid="6"/>
                                        </p:tgtEl>
                                        <p:attrNameLst>
                                          <p:attrName>r</p:attrName>
                                        </p:attrNameLst>
                                      </p:cBhvr>
                                    </p:animRot>
                                    <p:animRot by="-240000">
                                      <p:cBhvr>
                                        <p:cTn id="49" dur="100" fill="hold">
                                          <p:stCondLst>
                                            <p:cond delay="100"/>
                                          </p:stCondLst>
                                        </p:cTn>
                                        <p:tgtEl>
                                          <p:spTgt spid="6"/>
                                        </p:tgtEl>
                                        <p:attrNameLst>
                                          <p:attrName>r</p:attrName>
                                        </p:attrNameLst>
                                      </p:cBhvr>
                                    </p:animRot>
                                    <p:animRot by="240000">
                                      <p:cBhvr>
                                        <p:cTn id="50" dur="100" fill="hold">
                                          <p:stCondLst>
                                            <p:cond delay="200"/>
                                          </p:stCondLst>
                                        </p:cTn>
                                        <p:tgtEl>
                                          <p:spTgt spid="6"/>
                                        </p:tgtEl>
                                        <p:attrNameLst>
                                          <p:attrName>r</p:attrName>
                                        </p:attrNameLst>
                                      </p:cBhvr>
                                    </p:animRot>
                                    <p:animRot by="-240000">
                                      <p:cBhvr>
                                        <p:cTn id="51" dur="100" fill="hold">
                                          <p:stCondLst>
                                            <p:cond delay="300"/>
                                          </p:stCondLst>
                                        </p:cTn>
                                        <p:tgtEl>
                                          <p:spTgt spid="6"/>
                                        </p:tgtEl>
                                        <p:attrNameLst>
                                          <p:attrName>r</p:attrName>
                                        </p:attrNameLst>
                                      </p:cBhvr>
                                    </p:animRot>
                                    <p:animRot by="120000">
                                      <p:cBhvr>
                                        <p:cTn id="52" dur="100" fill="hold">
                                          <p:stCondLst>
                                            <p:cond delay="400"/>
                                          </p:stCondLst>
                                        </p:cTn>
                                        <p:tgtEl>
                                          <p:spTgt spid="6"/>
                                        </p:tgtEl>
                                        <p:attrNameLst>
                                          <p:attrName>r</p:attrName>
                                        </p:attrNameLst>
                                      </p:cBhvr>
                                    </p:animRot>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99135" y="756920"/>
            <a:ext cx="7358380" cy="1198880"/>
          </a:xfrm>
          <a:prstGeom prst="rect">
            <a:avLst/>
          </a:prstGeom>
          <a:noFill/>
        </p:spPr>
        <p:txBody>
          <a:bodyPr wrap="square" rtlCol="0">
            <a:spAutoFit/>
          </a:bodyPr>
          <a:lstStyle/>
          <a:p>
            <a:pPr algn="ctr"/>
            <a:r>
              <a:rPr lang="en-GB" altLang="en-US" sz="7200" b="1">
                <a:solidFill>
                  <a:srgbClr val="0070C0"/>
                </a:solidFill>
                <a:latin typeface="Comic Sans MS" panose="030F0702030302020204" charset="0"/>
                <a:cs typeface="Comic Sans MS" panose="030F0702030302020204" charset="0"/>
              </a:rPr>
              <a:t>Activity 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288" t="2583" r="288" b="2388"/>
          <a:stretch>
            <a:fillRect/>
          </a:stretch>
        </p:blipFill>
        <p:spPr>
          <a:xfrm>
            <a:off x="480695" y="17780"/>
            <a:ext cx="8110220" cy="68224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99135" y="756920"/>
            <a:ext cx="7358380" cy="1198880"/>
          </a:xfrm>
          <a:prstGeom prst="rect">
            <a:avLst/>
          </a:prstGeom>
          <a:noFill/>
        </p:spPr>
        <p:txBody>
          <a:bodyPr wrap="square" rtlCol="0">
            <a:spAutoFit/>
          </a:bodyPr>
          <a:lstStyle/>
          <a:p>
            <a:pPr algn="ctr"/>
            <a:r>
              <a:rPr lang="en-GB" altLang="en-US" sz="7200" b="1">
                <a:solidFill>
                  <a:srgbClr val="0070C0"/>
                </a:solidFill>
                <a:latin typeface="Comic Sans MS" panose="030F0702030302020204" charset="0"/>
                <a:cs typeface="Comic Sans MS" panose="030F0702030302020204" charset="0"/>
              </a:rPr>
              <a:t>Activity 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p:cNvSpPr txBox="1"/>
          <p:nvPr/>
        </p:nvSpPr>
        <p:spPr>
          <a:xfrm>
            <a:off x="755650" y="655638"/>
            <a:ext cx="7632700" cy="7699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2200" dirty="0">
                <a:solidFill>
                  <a:schemeClr val="tx1"/>
                </a:solidFill>
                <a:latin typeface="Twinkl SemiBold" pitchFamily="2" charset="0"/>
              </a:rPr>
              <a:t>This week, we are looking at words that end with a complicated sound.</a:t>
            </a:r>
          </a:p>
        </p:txBody>
      </p:sp>
      <p:pic>
        <p:nvPicPr>
          <p:cNvPr id="9219" name="Picture 1"/>
          <p:cNvPicPr>
            <a:picLocks noChangeAspect="1"/>
          </p:cNvPicPr>
          <p:nvPr/>
        </p:nvPicPr>
        <p:blipFill>
          <a:blip r:embed="rId2"/>
          <a:stretch>
            <a:fillRect/>
          </a:stretch>
        </p:blipFill>
        <p:spPr>
          <a:xfrm>
            <a:off x="2201863" y="1482725"/>
            <a:ext cx="4740275" cy="3629025"/>
          </a:xfrm>
          <a:prstGeom prst="rect">
            <a:avLst/>
          </a:prstGeom>
          <a:noFill/>
          <a:ln w="9525">
            <a:noFill/>
          </a:ln>
        </p:spPr>
      </p:pic>
      <p:sp>
        <p:nvSpPr>
          <p:cNvPr id="3" name="TextBox 2"/>
          <p:cNvSpPr txBox="1"/>
          <p:nvPr/>
        </p:nvSpPr>
        <p:spPr>
          <a:xfrm>
            <a:off x="2449902" y="1604513"/>
            <a:ext cx="4114800" cy="3170099"/>
          </a:xfrm>
          <a:prstGeom prst="rect">
            <a:avLst/>
          </a:prstGeom>
          <a:noFill/>
        </p:spPr>
        <p:txBody>
          <a:bodyPr numCol="2">
            <a:spAutoFit/>
          </a:bodyPr>
          <a:lstStyle/>
          <a:p>
            <a:pPr marR="0" algn="ctr" defTabSz="914400">
              <a:lnSpc>
                <a:spcPct val="200000"/>
              </a:lnSpc>
              <a:buClrTx/>
              <a:buSzTx/>
              <a:buFontTx/>
              <a:defRPr/>
            </a:pPr>
            <a:r>
              <a:rPr kumimoji="0" lang="en-GB" sz="2000" kern="1200" cap="none" spc="0" normalizeH="0" baseline="0" noProof="0" dirty="0">
                <a:solidFill>
                  <a:schemeClr val="accent6">
                    <a:lumMod val="75000"/>
                  </a:schemeClr>
                </a:solidFill>
                <a:latin typeface="Twinkl" pitchFamily="2" charset="0"/>
                <a:ea typeface="+mn-ea"/>
                <a:cs typeface="+mn-cs"/>
              </a:rPr>
              <a:t>trea</a:t>
            </a:r>
            <a:r>
              <a:rPr kumimoji="0" lang="en-GB" sz="2000" b="1" kern="1200" cap="none" spc="0" normalizeH="0" baseline="0" noProof="0" dirty="0">
                <a:solidFill>
                  <a:schemeClr val="accent6">
                    <a:lumMod val="75000"/>
                  </a:schemeClr>
                </a:solidFill>
                <a:latin typeface="Twinkl" pitchFamily="2" charset="0"/>
                <a:ea typeface="+mn-ea"/>
                <a:cs typeface="+mn-cs"/>
              </a:rPr>
              <a:t>sure</a:t>
            </a:r>
          </a:p>
          <a:p>
            <a:pPr marR="0" algn="ctr" defTabSz="914400">
              <a:lnSpc>
                <a:spcPct val="200000"/>
              </a:lnSpc>
              <a:buClrTx/>
              <a:buSzTx/>
              <a:buFontTx/>
              <a:defRPr/>
            </a:pPr>
            <a:r>
              <a:rPr kumimoji="0" lang="en-GB" sz="2000" kern="1200" cap="none" spc="0" normalizeH="0" baseline="0" noProof="0" dirty="0">
                <a:solidFill>
                  <a:schemeClr val="accent6">
                    <a:lumMod val="75000"/>
                  </a:schemeClr>
                </a:solidFill>
                <a:latin typeface="Twinkl" pitchFamily="2" charset="0"/>
                <a:ea typeface="+mn-ea"/>
                <a:cs typeface="+mn-cs"/>
              </a:rPr>
              <a:t>mea</a:t>
            </a:r>
            <a:r>
              <a:rPr kumimoji="0" lang="en-GB" sz="2000" b="1" kern="1200" cap="none" spc="0" normalizeH="0" baseline="0" noProof="0" dirty="0">
                <a:solidFill>
                  <a:schemeClr val="accent6">
                    <a:lumMod val="75000"/>
                  </a:schemeClr>
                </a:solidFill>
                <a:latin typeface="Twinkl" pitchFamily="2" charset="0"/>
                <a:ea typeface="+mn-ea"/>
                <a:cs typeface="+mn-cs"/>
              </a:rPr>
              <a:t>sure</a:t>
            </a:r>
          </a:p>
          <a:p>
            <a:pPr marR="0" algn="ctr" defTabSz="914400">
              <a:lnSpc>
                <a:spcPct val="200000"/>
              </a:lnSpc>
              <a:buClrTx/>
              <a:buSzTx/>
              <a:buFontTx/>
              <a:defRPr/>
            </a:pPr>
            <a:r>
              <a:rPr kumimoji="0" lang="en-GB" sz="2000" kern="1200" cap="none" spc="0" normalizeH="0" baseline="0" noProof="0" dirty="0">
                <a:solidFill>
                  <a:schemeClr val="accent6">
                    <a:lumMod val="75000"/>
                  </a:schemeClr>
                </a:solidFill>
                <a:latin typeface="Twinkl" pitchFamily="2" charset="0"/>
                <a:ea typeface="+mn-ea"/>
                <a:cs typeface="+mn-cs"/>
              </a:rPr>
              <a:t>plea</a:t>
            </a:r>
            <a:r>
              <a:rPr kumimoji="0" lang="en-GB" sz="2000" b="1" kern="1200" cap="none" spc="0" normalizeH="0" baseline="0" noProof="0" dirty="0">
                <a:solidFill>
                  <a:schemeClr val="accent6">
                    <a:lumMod val="75000"/>
                  </a:schemeClr>
                </a:solidFill>
                <a:latin typeface="Twinkl" pitchFamily="2" charset="0"/>
                <a:ea typeface="+mn-ea"/>
                <a:cs typeface="+mn-cs"/>
              </a:rPr>
              <a:t>sure</a:t>
            </a:r>
          </a:p>
          <a:p>
            <a:pPr marR="0" algn="ctr" defTabSz="914400">
              <a:lnSpc>
                <a:spcPct val="200000"/>
              </a:lnSpc>
              <a:buClrTx/>
              <a:buSzTx/>
              <a:buFontTx/>
              <a:defRPr/>
            </a:pPr>
            <a:r>
              <a:rPr kumimoji="0" lang="en-GB" sz="2000" kern="1200" cap="none" spc="0" normalizeH="0" baseline="0" noProof="0" dirty="0">
                <a:solidFill>
                  <a:schemeClr val="accent6">
                    <a:lumMod val="75000"/>
                  </a:schemeClr>
                </a:solidFill>
                <a:latin typeface="Twinkl" pitchFamily="2" charset="0"/>
                <a:ea typeface="+mn-ea"/>
                <a:cs typeface="+mn-cs"/>
              </a:rPr>
              <a:t>enclo</a:t>
            </a:r>
            <a:r>
              <a:rPr kumimoji="0" lang="en-GB" sz="2000" b="1" kern="1200" cap="none" spc="0" normalizeH="0" baseline="0" noProof="0" dirty="0">
                <a:solidFill>
                  <a:schemeClr val="accent6">
                    <a:lumMod val="75000"/>
                  </a:schemeClr>
                </a:solidFill>
                <a:latin typeface="Twinkl" pitchFamily="2" charset="0"/>
                <a:ea typeface="+mn-ea"/>
                <a:cs typeface="+mn-cs"/>
              </a:rPr>
              <a:t>sure</a:t>
            </a:r>
          </a:p>
          <a:p>
            <a:pPr marR="0" algn="ctr" defTabSz="914400">
              <a:lnSpc>
                <a:spcPct val="200000"/>
              </a:lnSpc>
              <a:buClrTx/>
              <a:buSzTx/>
              <a:buFontTx/>
              <a:defRPr/>
            </a:pPr>
            <a:r>
              <a:rPr kumimoji="0" lang="en-GB" sz="2000" kern="1200" cap="none" spc="0" normalizeH="0" baseline="0" noProof="0" dirty="0">
                <a:solidFill>
                  <a:schemeClr val="accent6">
                    <a:lumMod val="75000"/>
                  </a:schemeClr>
                </a:solidFill>
                <a:latin typeface="Twinkl" pitchFamily="2" charset="0"/>
                <a:ea typeface="+mn-ea"/>
                <a:cs typeface="+mn-cs"/>
              </a:rPr>
              <a:t>clo</a:t>
            </a:r>
            <a:r>
              <a:rPr kumimoji="0" lang="en-GB" sz="2000" b="1" kern="1200" cap="none" spc="0" normalizeH="0" baseline="0" noProof="0" dirty="0">
                <a:solidFill>
                  <a:schemeClr val="accent6">
                    <a:lumMod val="75000"/>
                  </a:schemeClr>
                </a:solidFill>
                <a:latin typeface="Twinkl" pitchFamily="2" charset="0"/>
                <a:ea typeface="+mn-ea"/>
                <a:cs typeface="+mn-cs"/>
              </a:rPr>
              <a:t>sure</a:t>
            </a:r>
          </a:p>
          <a:p>
            <a:pPr marR="0" algn="ctr" defTabSz="914400">
              <a:lnSpc>
                <a:spcPct val="200000"/>
              </a:lnSpc>
              <a:buClrTx/>
              <a:buSzTx/>
              <a:buFontTx/>
              <a:defRPr/>
            </a:pPr>
            <a:r>
              <a:rPr kumimoji="0" lang="en-GB" sz="2000" kern="1200" cap="none" spc="0" normalizeH="0" baseline="0" noProof="0" dirty="0">
                <a:solidFill>
                  <a:schemeClr val="accent6">
                    <a:lumMod val="75000"/>
                  </a:schemeClr>
                </a:solidFill>
                <a:latin typeface="Twinkl" pitchFamily="2" charset="0"/>
                <a:ea typeface="+mn-ea"/>
                <a:cs typeface="+mn-cs"/>
              </a:rPr>
              <a:t>lei</a:t>
            </a:r>
            <a:r>
              <a:rPr kumimoji="0" lang="en-GB" sz="2000" b="1" kern="1200" cap="none" spc="0" normalizeH="0" baseline="0" noProof="0" dirty="0">
                <a:solidFill>
                  <a:schemeClr val="accent6">
                    <a:lumMod val="75000"/>
                  </a:schemeClr>
                </a:solidFill>
                <a:latin typeface="Twinkl" pitchFamily="2" charset="0"/>
                <a:ea typeface="+mn-ea"/>
                <a:cs typeface="+mn-cs"/>
              </a:rPr>
              <a:t>sure</a:t>
            </a:r>
          </a:p>
          <a:p>
            <a:pPr marR="0" algn="ctr" defTabSz="914400">
              <a:lnSpc>
                <a:spcPct val="200000"/>
              </a:lnSpc>
              <a:buClrTx/>
              <a:buSzTx/>
              <a:buFontTx/>
              <a:defRPr/>
            </a:pPr>
            <a:r>
              <a:rPr kumimoji="0" lang="en-GB" sz="2000" kern="1200" cap="none" spc="0" normalizeH="0" baseline="0" noProof="0" dirty="0">
                <a:solidFill>
                  <a:schemeClr val="accent6">
                    <a:lumMod val="75000"/>
                  </a:schemeClr>
                </a:solidFill>
                <a:latin typeface="Twinkl" pitchFamily="2" charset="0"/>
                <a:ea typeface="+mn-ea"/>
                <a:cs typeface="+mn-cs"/>
              </a:rPr>
              <a:t>expo</a:t>
            </a:r>
            <a:r>
              <a:rPr kumimoji="0" lang="en-GB" sz="2000" b="1" kern="1200" cap="none" spc="0" normalizeH="0" baseline="0" noProof="0" dirty="0">
                <a:solidFill>
                  <a:schemeClr val="accent6">
                    <a:lumMod val="75000"/>
                  </a:schemeClr>
                </a:solidFill>
                <a:latin typeface="Twinkl" pitchFamily="2" charset="0"/>
                <a:ea typeface="+mn-ea"/>
                <a:cs typeface="+mn-cs"/>
              </a:rPr>
              <a:t>sure</a:t>
            </a:r>
          </a:p>
          <a:p>
            <a:pPr marR="0" algn="ctr" defTabSz="914400">
              <a:lnSpc>
                <a:spcPct val="200000"/>
              </a:lnSpc>
              <a:buClrTx/>
              <a:buSzTx/>
              <a:buFontTx/>
              <a:defRPr/>
            </a:pPr>
            <a:r>
              <a:rPr kumimoji="0" lang="en-GB" sz="2000" kern="1200" cap="none" spc="0" normalizeH="0" baseline="0" noProof="0" dirty="0">
                <a:solidFill>
                  <a:schemeClr val="accent6">
                    <a:lumMod val="75000"/>
                  </a:schemeClr>
                </a:solidFill>
                <a:latin typeface="Twinkl" pitchFamily="2" charset="0"/>
                <a:ea typeface="+mn-ea"/>
                <a:cs typeface="+mn-cs"/>
              </a:rPr>
              <a:t>pres</a:t>
            </a:r>
            <a:r>
              <a:rPr kumimoji="0" lang="en-GB" sz="2000" b="1" kern="1200" cap="none" spc="0" normalizeH="0" baseline="0" noProof="0" dirty="0">
                <a:solidFill>
                  <a:schemeClr val="accent6">
                    <a:lumMod val="75000"/>
                  </a:schemeClr>
                </a:solidFill>
                <a:latin typeface="Twinkl" pitchFamily="2" charset="0"/>
                <a:ea typeface="+mn-ea"/>
                <a:cs typeface="+mn-cs"/>
              </a:rPr>
              <a:t>sure</a:t>
            </a:r>
          </a:p>
          <a:p>
            <a:pPr marR="0" algn="ctr" defTabSz="914400">
              <a:lnSpc>
                <a:spcPct val="200000"/>
              </a:lnSpc>
              <a:buClrTx/>
              <a:buSzTx/>
              <a:buFontTx/>
              <a:defRPr/>
            </a:pPr>
            <a:r>
              <a:rPr kumimoji="0" lang="en-GB" sz="2000" kern="1200" cap="none" spc="0" normalizeH="0" baseline="0" noProof="0" dirty="0">
                <a:solidFill>
                  <a:schemeClr val="accent6">
                    <a:lumMod val="75000"/>
                  </a:schemeClr>
                </a:solidFill>
                <a:latin typeface="Twinkl" pitchFamily="2" charset="0"/>
                <a:ea typeface="+mn-ea"/>
                <a:cs typeface="+mn-cs"/>
              </a:rPr>
              <a:t>compo</a:t>
            </a:r>
            <a:r>
              <a:rPr kumimoji="0" lang="en-GB" sz="2000" b="1" kern="1200" cap="none" spc="0" normalizeH="0" baseline="0" noProof="0" dirty="0">
                <a:solidFill>
                  <a:schemeClr val="accent6">
                    <a:lumMod val="75000"/>
                  </a:schemeClr>
                </a:solidFill>
                <a:latin typeface="Twinkl" pitchFamily="2" charset="0"/>
                <a:ea typeface="+mn-ea"/>
                <a:cs typeface="+mn-cs"/>
              </a:rPr>
              <a:t>sure</a:t>
            </a:r>
          </a:p>
          <a:p>
            <a:pPr marR="0" algn="ctr" defTabSz="914400">
              <a:lnSpc>
                <a:spcPct val="200000"/>
              </a:lnSpc>
              <a:buClrTx/>
              <a:buSzTx/>
              <a:buFontTx/>
              <a:defRPr/>
            </a:pPr>
            <a:r>
              <a:rPr kumimoji="0" lang="en-GB" sz="2000" kern="1200" cap="none" spc="0" normalizeH="0" baseline="0" noProof="0" dirty="0">
                <a:solidFill>
                  <a:schemeClr val="accent6">
                    <a:lumMod val="75000"/>
                  </a:schemeClr>
                </a:solidFill>
                <a:latin typeface="Twinkl" pitchFamily="2" charset="0"/>
                <a:ea typeface="+mn-ea"/>
                <a:cs typeface="+mn-cs"/>
              </a:rPr>
              <a:t>fis</a:t>
            </a:r>
            <a:r>
              <a:rPr kumimoji="0" lang="en-GB" sz="2000" b="1" kern="1200" cap="none" spc="0" normalizeH="0" baseline="0" noProof="0" dirty="0">
                <a:solidFill>
                  <a:schemeClr val="accent6">
                    <a:lumMod val="75000"/>
                  </a:schemeClr>
                </a:solidFill>
                <a:latin typeface="Twinkl" pitchFamily="2" charset="0"/>
                <a:ea typeface="+mn-ea"/>
                <a:cs typeface="+mn-cs"/>
              </a:rPr>
              <a:t>sure</a:t>
            </a:r>
          </a:p>
        </p:txBody>
      </p:sp>
      <p:pic>
        <p:nvPicPr>
          <p:cNvPr id="9221" name="Picture 3"/>
          <p:cNvPicPr>
            <a:picLocks noChangeAspect="1"/>
          </p:cNvPicPr>
          <p:nvPr/>
        </p:nvPicPr>
        <p:blipFill>
          <a:blip r:embed="rId3"/>
          <a:srcRect t="180" b="29784"/>
          <a:stretch>
            <a:fillRect/>
          </a:stretch>
        </p:blipFill>
        <p:spPr>
          <a:xfrm>
            <a:off x="5878513" y="3032125"/>
            <a:ext cx="2749550" cy="3376613"/>
          </a:xfrm>
          <a:prstGeom prst="rect">
            <a:avLst/>
          </a:prstGeom>
          <a:noFill/>
          <a:ln w="9525">
            <a:noFill/>
          </a:ln>
        </p:spPr>
      </p:pic>
      <p:sp>
        <p:nvSpPr>
          <p:cNvPr id="9" name="Freeform 8"/>
          <p:cNvSpPr/>
          <p:nvPr/>
        </p:nvSpPr>
        <p:spPr>
          <a:xfrm>
            <a:off x="647700" y="5135563"/>
            <a:ext cx="7848600" cy="957263"/>
          </a:xfrm>
          <a:custGeom>
            <a:avLst/>
            <a:gdLst>
              <a:gd name="connsiteX0" fmla="*/ 7254097 w 7848600"/>
              <a:gd name="connsiteY0" fmla="*/ 0 h 1034927"/>
              <a:gd name="connsiteX1" fmla="*/ 7319135 w 7848600"/>
              <a:gd name="connsiteY1" fmla="*/ 200437 h 1034927"/>
              <a:gd name="connsiteX2" fmla="*/ 7709516 w 7848600"/>
              <a:gd name="connsiteY2" fmla="*/ 200437 h 1034927"/>
              <a:gd name="connsiteX3" fmla="*/ 7848600 w 7848600"/>
              <a:gd name="connsiteY3" fmla="*/ 339521 h 1034927"/>
              <a:gd name="connsiteX4" fmla="*/ 7848600 w 7848600"/>
              <a:gd name="connsiteY4" fmla="*/ 895843 h 1034927"/>
              <a:gd name="connsiteX5" fmla="*/ 7709516 w 7848600"/>
              <a:gd name="connsiteY5" fmla="*/ 1034927 h 1034927"/>
              <a:gd name="connsiteX6" fmla="*/ 139084 w 7848600"/>
              <a:gd name="connsiteY6" fmla="*/ 1034927 h 1034927"/>
              <a:gd name="connsiteX7" fmla="*/ 0 w 7848600"/>
              <a:gd name="connsiteY7" fmla="*/ 895843 h 1034927"/>
              <a:gd name="connsiteX8" fmla="*/ 0 w 7848600"/>
              <a:gd name="connsiteY8" fmla="*/ 339521 h 1034927"/>
              <a:gd name="connsiteX9" fmla="*/ 139084 w 7848600"/>
              <a:gd name="connsiteY9" fmla="*/ 200437 h 1034927"/>
              <a:gd name="connsiteX10" fmla="*/ 7189059 w 7848600"/>
              <a:gd name="connsiteY10" fmla="*/ 200437 h 10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8600" h="1034927">
                <a:moveTo>
                  <a:pt x="7254097" y="0"/>
                </a:moveTo>
                <a:lnTo>
                  <a:pt x="7319135" y="200437"/>
                </a:lnTo>
                <a:lnTo>
                  <a:pt x="7709516" y="200437"/>
                </a:lnTo>
                <a:cubicBezTo>
                  <a:pt x="7786330" y="200437"/>
                  <a:pt x="7848600" y="262707"/>
                  <a:pt x="7848600" y="339521"/>
                </a:cubicBezTo>
                <a:lnTo>
                  <a:pt x="7848600" y="895843"/>
                </a:lnTo>
                <a:cubicBezTo>
                  <a:pt x="7848600" y="972657"/>
                  <a:pt x="7786330" y="1034927"/>
                  <a:pt x="7709516" y="1034927"/>
                </a:cubicBezTo>
                <a:lnTo>
                  <a:pt x="139084" y="1034927"/>
                </a:lnTo>
                <a:cubicBezTo>
                  <a:pt x="62270" y="1034927"/>
                  <a:pt x="0" y="972657"/>
                  <a:pt x="0" y="895843"/>
                </a:cubicBezTo>
                <a:lnTo>
                  <a:pt x="0" y="339521"/>
                </a:lnTo>
                <a:cubicBezTo>
                  <a:pt x="0" y="262707"/>
                  <a:pt x="62270" y="200437"/>
                  <a:pt x="139084" y="200437"/>
                </a:cubicBezTo>
                <a:lnTo>
                  <a:pt x="7189059" y="20043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5200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0" i="0" u="none" strike="noStrike" kern="1200" cap="none" spc="0" normalizeH="0" baseline="0" noProof="0" dirty="0">
                <a:ln>
                  <a:noFill/>
                </a:ln>
                <a:solidFill>
                  <a:schemeClr val="tx1">
                    <a:lumMod val="95000"/>
                    <a:lumOff val="5000"/>
                  </a:schemeClr>
                </a:solidFill>
                <a:effectLst/>
                <a:uLnTx/>
                <a:uFillTx/>
                <a:latin typeface="+mn-lt"/>
                <a:ea typeface="+mn-ea"/>
                <a:cs typeface="Clear Sans Light" panose="020B0303030202020304" pitchFamily="34" charset="0"/>
              </a:rPr>
              <a:t>Look at all these words. Say them out loud to your friend. Listen carefully to the sound in the final syllable. Repeat the sound the letters ‘sure’ make.</a:t>
            </a:r>
            <a:endParaRPr kumimoji="0" lang="en-GB" sz="1800" b="0" i="0" u="none" strike="noStrike" kern="1200" cap="none" spc="0" normalizeH="0" baseline="0" noProof="0" dirty="0">
              <a:ln>
                <a:noFill/>
              </a:ln>
              <a:solidFill>
                <a:srgbClr val="FF0000"/>
              </a:solidFill>
              <a:effectLst/>
              <a:uLnTx/>
              <a:uFillTx/>
              <a:latin typeface="+mn-lt"/>
              <a:ea typeface="+mn-ea"/>
              <a:cs typeface="Clear Sans Light" panose="020B0303030202020304" pitchFamily="34" charset="0"/>
            </a:endParaRPr>
          </a:p>
        </p:txBody>
      </p:sp>
      <p:sp>
        <p:nvSpPr>
          <p:cNvPr id="10" name="Freeform 9"/>
          <p:cNvSpPr/>
          <p:nvPr/>
        </p:nvSpPr>
        <p:spPr>
          <a:xfrm>
            <a:off x="647700" y="5140325"/>
            <a:ext cx="7848600" cy="957263"/>
          </a:xfrm>
          <a:custGeom>
            <a:avLst/>
            <a:gdLst>
              <a:gd name="connsiteX0" fmla="*/ 7254097 w 7848600"/>
              <a:gd name="connsiteY0" fmla="*/ 0 h 1034927"/>
              <a:gd name="connsiteX1" fmla="*/ 7319135 w 7848600"/>
              <a:gd name="connsiteY1" fmla="*/ 200437 h 1034927"/>
              <a:gd name="connsiteX2" fmla="*/ 7709516 w 7848600"/>
              <a:gd name="connsiteY2" fmla="*/ 200437 h 1034927"/>
              <a:gd name="connsiteX3" fmla="*/ 7848600 w 7848600"/>
              <a:gd name="connsiteY3" fmla="*/ 339521 h 1034927"/>
              <a:gd name="connsiteX4" fmla="*/ 7848600 w 7848600"/>
              <a:gd name="connsiteY4" fmla="*/ 895843 h 1034927"/>
              <a:gd name="connsiteX5" fmla="*/ 7709516 w 7848600"/>
              <a:gd name="connsiteY5" fmla="*/ 1034927 h 1034927"/>
              <a:gd name="connsiteX6" fmla="*/ 139084 w 7848600"/>
              <a:gd name="connsiteY6" fmla="*/ 1034927 h 1034927"/>
              <a:gd name="connsiteX7" fmla="*/ 0 w 7848600"/>
              <a:gd name="connsiteY7" fmla="*/ 895843 h 1034927"/>
              <a:gd name="connsiteX8" fmla="*/ 0 w 7848600"/>
              <a:gd name="connsiteY8" fmla="*/ 339521 h 1034927"/>
              <a:gd name="connsiteX9" fmla="*/ 139084 w 7848600"/>
              <a:gd name="connsiteY9" fmla="*/ 200437 h 1034927"/>
              <a:gd name="connsiteX10" fmla="*/ 7189059 w 7848600"/>
              <a:gd name="connsiteY10" fmla="*/ 200437 h 10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8600" h="1034927">
                <a:moveTo>
                  <a:pt x="7254097" y="0"/>
                </a:moveTo>
                <a:lnTo>
                  <a:pt x="7319135" y="200437"/>
                </a:lnTo>
                <a:lnTo>
                  <a:pt x="7709516" y="200437"/>
                </a:lnTo>
                <a:cubicBezTo>
                  <a:pt x="7786330" y="200437"/>
                  <a:pt x="7848600" y="262707"/>
                  <a:pt x="7848600" y="339521"/>
                </a:cubicBezTo>
                <a:lnTo>
                  <a:pt x="7848600" y="895843"/>
                </a:lnTo>
                <a:cubicBezTo>
                  <a:pt x="7848600" y="972657"/>
                  <a:pt x="7786330" y="1034927"/>
                  <a:pt x="7709516" y="1034927"/>
                </a:cubicBezTo>
                <a:lnTo>
                  <a:pt x="139084" y="1034927"/>
                </a:lnTo>
                <a:cubicBezTo>
                  <a:pt x="62270" y="1034927"/>
                  <a:pt x="0" y="972657"/>
                  <a:pt x="0" y="895843"/>
                </a:cubicBezTo>
                <a:lnTo>
                  <a:pt x="0" y="339521"/>
                </a:lnTo>
                <a:cubicBezTo>
                  <a:pt x="0" y="262707"/>
                  <a:pt x="62270" y="200437"/>
                  <a:pt x="139084" y="200437"/>
                </a:cubicBezTo>
                <a:lnTo>
                  <a:pt x="7189059" y="20043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5200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0" i="0" u="none" strike="noStrike" kern="1200" cap="none" spc="0" normalizeH="0" baseline="0" noProof="0" dirty="0">
                <a:ln>
                  <a:noFill/>
                </a:ln>
                <a:solidFill>
                  <a:schemeClr val="tx1">
                    <a:lumMod val="95000"/>
                    <a:lumOff val="5000"/>
                  </a:schemeClr>
                </a:solidFill>
                <a:effectLst/>
                <a:uLnTx/>
                <a:uFillTx/>
                <a:latin typeface="+mn-lt"/>
                <a:ea typeface="+mn-ea"/>
                <a:cs typeface="Clear Sans Light" panose="020B0303030202020304" pitchFamily="34" charset="0"/>
              </a:rPr>
              <a:t>The sound that ‘sure’ makes is /zhuh/.</a:t>
            </a:r>
            <a:endParaRPr kumimoji="0" lang="en-GB" sz="1800" b="0" i="0" u="none" strike="noStrike" kern="1200" cap="none" spc="0" normalizeH="0" baseline="0" noProof="0" dirty="0">
              <a:ln>
                <a:noFill/>
              </a:ln>
              <a:solidFill>
                <a:srgbClr val="FF0000"/>
              </a:solidFill>
              <a:effectLst/>
              <a:uLnTx/>
              <a:uFillTx/>
              <a:latin typeface="+mn-lt"/>
              <a:ea typeface="+mn-ea"/>
              <a:cs typeface="Clear Sans Light" panose="020B03030302020203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l="29517" t="19323" r="32962" b="6849"/>
          <a:stretch>
            <a:fillRect/>
          </a:stretch>
        </p:blipFill>
        <p:spPr>
          <a:xfrm>
            <a:off x="-6350" y="-7620"/>
            <a:ext cx="9119235" cy="696087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69545" y="241935"/>
            <a:ext cx="9079865" cy="5631180"/>
          </a:xfrm>
          <a:prstGeom prst="rect">
            <a:avLst/>
          </a:prstGeom>
          <a:noFill/>
        </p:spPr>
        <p:txBody>
          <a:bodyPr wrap="square" rtlCol="0">
            <a:spAutoFit/>
          </a:bodyPr>
          <a:lstStyle/>
          <a:p>
            <a:pPr algn="ctr"/>
            <a:r>
              <a:rPr lang="en-GB" altLang="en-US" sz="7200" b="1">
                <a:solidFill>
                  <a:srgbClr val="0070C0"/>
                </a:solidFill>
                <a:latin typeface="Comic Sans MS" panose="030F0702030302020204" charset="0"/>
                <a:cs typeface="Comic Sans MS" panose="030F0702030302020204" charset="0"/>
              </a:rPr>
              <a:t>Activity 5</a:t>
            </a:r>
          </a:p>
          <a:p>
            <a:pPr algn="ctr"/>
            <a:endParaRPr lang="en-GB" altLang="en-US" sz="7200" b="1">
              <a:solidFill>
                <a:srgbClr val="0070C0"/>
              </a:solidFill>
              <a:latin typeface="Comic Sans MS" panose="030F0702030302020204" charset="0"/>
              <a:cs typeface="Comic Sans MS" panose="030F0702030302020204" charset="0"/>
            </a:endParaRPr>
          </a:p>
          <a:p>
            <a:pPr algn="ctr"/>
            <a:r>
              <a:rPr lang="en-GB" altLang="en-US" sz="7200" b="1">
                <a:solidFill>
                  <a:srgbClr val="0070C0"/>
                </a:solidFill>
                <a:latin typeface="Comic Sans MS" panose="030F0702030302020204" charset="0"/>
                <a:cs typeface="Comic Sans MS" panose="030F0702030302020204" charset="0"/>
              </a:rPr>
              <a:t>Spelling Test</a:t>
            </a:r>
          </a:p>
          <a:p>
            <a:pPr algn="ctr"/>
            <a:r>
              <a:rPr lang="en-GB" altLang="en-US" sz="7200" b="1">
                <a:solidFill>
                  <a:srgbClr val="0070C0"/>
                </a:solidFill>
                <a:latin typeface="Comic Sans MS" panose="030F0702030302020204" charset="0"/>
                <a:cs typeface="Comic Sans MS" panose="030F0702030302020204" charset="0"/>
              </a:rPr>
              <a:t>or</a:t>
            </a:r>
          </a:p>
          <a:p>
            <a:pPr algn="ctr"/>
            <a:r>
              <a:rPr lang="en-GB" altLang="en-US" sz="7200" b="1">
                <a:solidFill>
                  <a:srgbClr val="0070C0"/>
                </a:solidFill>
                <a:latin typeface="Comic Sans MS" panose="030F0702030302020204" charset="0"/>
                <a:cs typeface="Comic Sans MS" panose="030F0702030302020204" charset="0"/>
              </a:rPr>
              <a:t> Look Cover Write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50870" y="1366769"/>
            <a:ext cx="4114800" cy="4401205"/>
          </a:xfrm>
          <a:prstGeom prst="rect">
            <a:avLst/>
          </a:prstGeom>
          <a:noFill/>
        </p:spPr>
        <p:txBody>
          <a:bodyPr numCol="2">
            <a:spAutoFit/>
          </a:bodyPr>
          <a:lstStyle/>
          <a:p>
            <a:pPr marR="0" algn="ctr" defTabSz="914400">
              <a:lnSpc>
                <a:spcPct val="200000"/>
              </a:lnSpc>
              <a:buClrTx/>
              <a:buSzTx/>
              <a:buFontTx/>
              <a:defRPr/>
            </a:pPr>
            <a:r>
              <a:rPr kumimoji="0" lang="en-GB" sz="2800" kern="1200" cap="none" spc="0" normalizeH="0" baseline="0" noProof="0" dirty="0">
                <a:solidFill>
                  <a:srgbClr val="8C368D"/>
                </a:solidFill>
                <a:latin typeface="Twinkl" pitchFamily="2" charset="0"/>
                <a:ea typeface="+mn-ea"/>
                <a:cs typeface="+mn-cs"/>
              </a:rPr>
              <a:t>trea</a:t>
            </a:r>
            <a:r>
              <a:rPr kumimoji="0" lang="en-GB" sz="2800" b="1" kern="1200" cap="none" spc="0" normalizeH="0" baseline="0" noProof="0" dirty="0">
                <a:solidFill>
                  <a:srgbClr val="8C368D"/>
                </a:solidFill>
                <a:latin typeface="Twinkl" pitchFamily="2" charset="0"/>
                <a:ea typeface="+mn-ea"/>
                <a:cs typeface="+mn-cs"/>
              </a:rPr>
              <a:t>sure</a:t>
            </a:r>
          </a:p>
          <a:p>
            <a:pPr marR="0" algn="ctr" defTabSz="914400">
              <a:lnSpc>
                <a:spcPct val="200000"/>
              </a:lnSpc>
              <a:buClrTx/>
              <a:buSzTx/>
              <a:buFontTx/>
              <a:defRPr/>
            </a:pPr>
            <a:r>
              <a:rPr kumimoji="0" lang="en-GB" sz="2800" kern="1200" cap="none" spc="0" normalizeH="0" baseline="0" noProof="0" dirty="0">
                <a:solidFill>
                  <a:srgbClr val="8C368D"/>
                </a:solidFill>
                <a:latin typeface="Twinkl" pitchFamily="2" charset="0"/>
                <a:ea typeface="+mn-ea"/>
                <a:cs typeface="+mn-cs"/>
              </a:rPr>
              <a:t>mea</a:t>
            </a:r>
            <a:r>
              <a:rPr kumimoji="0" lang="en-GB" sz="2800" b="1" kern="1200" cap="none" spc="0" normalizeH="0" baseline="0" noProof="0" dirty="0">
                <a:solidFill>
                  <a:srgbClr val="8C368D"/>
                </a:solidFill>
                <a:latin typeface="Twinkl" pitchFamily="2" charset="0"/>
                <a:ea typeface="+mn-ea"/>
                <a:cs typeface="+mn-cs"/>
              </a:rPr>
              <a:t>sure</a:t>
            </a:r>
          </a:p>
          <a:p>
            <a:pPr marR="0" algn="ctr" defTabSz="914400">
              <a:lnSpc>
                <a:spcPct val="200000"/>
              </a:lnSpc>
              <a:buClrTx/>
              <a:buSzTx/>
              <a:buFontTx/>
              <a:defRPr/>
            </a:pPr>
            <a:r>
              <a:rPr kumimoji="0" lang="en-GB" sz="2800" kern="1200" cap="none" spc="0" normalizeH="0" baseline="0" noProof="0" dirty="0">
                <a:solidFill>
                  <a:srgbClr val="8C368D"/>
                </a:solidFill>
                <a:latin typeface="Twinkl" pitchFamily="2" charset="0"/>
                <a:ea typeface="+mn-ea"/>
                <a:cs typeface="+mn-cs"/>
              </a:rPr>
              <a:t>plea</a:t>
            </a:r>
            <a:r>
              <a:rPr kumimoji="0" lang="en-GB" sz="2800" b="1" kern="1200" cap="none" spc="0" normalizeH="0" baseline="0" noProof="0" dirty="0">
                <a:solidFill>
                  <a:srgbClr val="8C368D"/>
                </a:solidFill>
                <a:latin typeface="Twinkl" pitchFamily="2" charset="0"/>
                <a:ea typeface="+mn-ea"/>
                <a:cs typeface="+mn-cs"/>
              </a:rPr>
              <a:t>sure</a:t>
            </a:r>
          </a:p>
          <a:p>
            <a:pPr marR="0" algn="ctr" defTabSz="914400">
              <a:lnSpc>
                <a:spcPct val="200000"/>
              </a:lnSpc>
              <a:buClrTx/>
              <a:buSzTx/>
              <a:buFontTx/>
              <a:defRPr/>
            </a:pPr>
            <a:r>
              <a:rPr kumimoji="0" lang="en-GB" sz="2800" kern="1200" cap="none" spc="0" normalizeH="0" baseline="0" noProof="0" dirty="0">
                <a:solidFill>
                  <a:srgbClr val="8C368D"/>
                </a:solidFill>
                <a:latin typeface="Twinkl" pitchFamily="2" charset="0"/>
                <a:ea typeface="+mn-ea"/>
                <a:cs typeface="+mn-cs"/>
              </a:rPr>
              <a:t>enclo</a:t>
            </a:r>
            <a:r>
              <a:rPr kumimoji="0" lang="en-GB" sz="2800" b="1" kern="1200" cap="none" spc="0" normalizeH="0" baseline="0" noProof="0" dirty="0">
                <a:solidFill>
                  <a:srgbClr val="8C368D"/>
                </a:solidFill>
                <a:latin typeface="Twinkl" pitchFamily="2" charset="0"/>
                <a:ea typeface="+mn-ea"/>
                <a:cs typeface="+mn-cs"/>
              </a:rPr>
              <a:t>sure</a:t>
            </a:r>
          </a:p>
          <a:p>
            <a:pPr marR="0" algn="ctr" defTabSz="914400">
              <a:lnSpc>
                <a:spcPct val="200000"/>
              </a:lnSpc>
              <a:buClrTx/>
              <a:buSzTx/>
              <a:buFontTx/>
              <a:defRPr/>
            </a:pPr>
            <a:r>
              <a:rPr kumimoji="0" lang="en-GB" sz="2800" kern="1200" cap="none" spc="0" normalizeH="0" baseline="0" noProof="0" dirty="0">
                <a:solidFill>
                  <a:srgbClr val="8C368D"/>
                </a:solidFill>
                <a:latin typeface="Twinkl" pitchFamily="2" charset="0"/>
                <a:ea typeface="+mn-ea"/>
                <a:cs typeface="+mn-cs"/>
              </a:rPr>
              <a:t>clo</a:t>
            </a:r>
            <a:r>
              <a:rPr kumimoji="0" lang="en-GB" sz="2800" b="1" kern="1200" cap="none" spc="0" normalizeH="0" baseline="0" noProof="0" dirty="0">
                <a:solidFill>
                  <a:srgbClr val="8C368D"/>
                </a:solidFill>
                <a:latin typeface="Twinkl" pitchFamily="2" charset="0"/>
                <a:ea typeface="+mn-ea"/>
                <a:cs typeface="+mn-cs"/>
              </a:rPr>
              <a:t>sure</a:t>
            </a:r>
          </a:p>
          <a:p>
            <a:pPr marR="0" algn="ctr" defTabSz="914400">
              <a:lnSpc>
                <a:spcPct val="200000"/>
              </a:lnSpc>
              <a:buClrTx/>
              <a:buSzTx/>
              <a:buFontTx/>
              <a:defRPr/>
            </a:pPr>
            <a:r>
              <a:rPr kumimoji="0" lang="en-GB" sz="2800" kern="1200" cap="none" spc="0" normalizeH="0" baseline="0" noProof="0" dirty="0">
                <a:solidFill>
                  <a:srgbClr val="8C368D"/>
                </a:solidFill>
                <a:latin typeface="Twinkl" pitchFamily="2" charset="0"/>
                <a:ea typeface="+mn-ea"/>
                <a:cs typeface="+mn-cs"/>
              </a:rPr>
              <a:t>lei</a:t>
            </a:r>
            <a:r>
              <a:rPr kumimoji="0" lang="en-GB" sz="2800" b="1" kern="1200" cap="none" spc="0" normalizeH="0" baseline="0" noProof="0" dirty="0">
                <a:solidFill>
                  <a:srgbClr val="8C368D"/>
                </a:solidFill>
                <a:latin typeface="Twinkl" pitchFamily="2" charset="0"/>
                <a:ea typeface="+mn-ea"/>
                <a:cs typeface="+mn-cs"/>
              </a:rPr>
              <a:t>sure</a:t>
            </a:r>
          </a:p>
          <a:p>
            <a:pPr marR="0" algn="ctr" defTabSz="914400">
              <a:lnSpc>
                <a:spcPct val="200000"/>
              </a:lnSpc>
              <a:buClrTx/>
              <a:buSzTx/>
              <a:buFontTx/>
              <a:defRPr/>
            </a:pPr>
            <a:r>
              <a:rPr kumimoji="0" lang="en-GB" sz="2800" kern="1200" cap="none" spc="0" normalizeH="0" baseline="0" noProof="0" dirty="0">
                <a:solidFill>
                  <a:srgbClr val="8C368D"/>
                </a:solidFill>
                <a:latin typeface="Twinkl" pitchFamily="2" charset="0"/>
                <a:ea typeface="+mn-ea"/>
                <a:cs typeface="+mn-cs"/>
              </a:rPr>
              <a:t>expo</a:t>
            </a:r>
            <a:r>
              <a:rPr kumimoji="0" lang="en-GB" sz="2800" b="1" kern="1200" cap="none" spc="0" normalizeH="0" baseline="0" noProof="0" dirty="0">
                <a:solidFill>
                  <a:srgbClr val="8C368D"/>
                </a:solidFill>
                <a:latin typeface="Twinkl" pitchFamily="2" charset="0"/>
                <a:ea typeface="+mn-ea"/>
                <a:cs typeface="+mn-cs"/>
              </a:rPr>
              <a:t>sure</a:t>
            </a:r>
          </a:p>
          <a:p>
            <a:pPr marR="0" algn="ctr" defTabSz="914400">
              <a:lnSpc>
                <a:spcPct val="200000"/>
              </a:lnSpc>
              <a:buClrTx/>
              <a:buSzTx/>
              <a:buFontTx/>
              <a:defRPr/>
            </a:pPr>
            <a:r>
              <a:rPr kumimoji="0" lang="en-GB" sz="2800" kern="1200" cap="none" spc="0" normalizeH="0" baseline="0" noProof="0" dirty="0">
                <a:solidFill>
                  <a:srgbClr val="8C368D"/>
                </a:solidFill>
                <a:latin typeface="Twinkl" pitchFamily="2" charset="0"/>
                <a:ea typeface="+mn-ea"/>
                <a:cs typeface="+mn-cs"/>
              </a:rPr>
              <a:t>pres</a:t>
            </a:r>
            <a:r>
              <a:rPr kumimoji="0" lang="en-GB" sz="2800" b="1" kern="1200" cap="none" spc="0" normalizeH="0" baseline="0" noProof="0" dirty="0">
                <a:solidFill>
                  <a:srgbClr val="8C368D"/>
                </a:solidFill>
                <a:latin typeface="Twinkl" pitchFamily="2" charset="0"/>
                <a:ea typeface="+mn-ea"/>
                <a:cs typeface="+mn-cs"/>
              </a:rPr>
              <a:t>sure</a:t>
            </a:r>
          </a:p>
          <a:p>
            <a:pPr marR="0" algn="ctr" defTabSz="914400">
              <a:lnSpc>
                <a:spcPct val="200000"/>
              </a:lnSpc>
              <a:buClrTx/>
              <a:buSzTx/>
              <a:buFontTx/>
              <a:defRPr/>
            </a:pPr>
            <a:r>
              <a:rPr kumimoji="0" lang="en-GB" sz="2800" kern="1200" cap="none" spc="0" normalizeH="0" baseline="0" noProof="0" dirty="0">
                <a:solidFill>
                  <a:srgbClr val="8C368D"/>
                </a:solidFill>
                <a:latin typeface="Twinkl" pitchFamily="2" charset="0"/>
                <a:ea typeface="+mn-ea"/>
                <a:cs typeface="+mn-cs"/>
              </a:rPr>
              <a:t>compo</a:t>
            </a:r>
            <a:r>
              <a:rPr kumimoji="0" lang="en-GB" sz="2800" b="1" kern="1200" cap="none" spc="0" normalizeH="0" baseline="0" noProof="0" dirty="0">
                <a:solidFill>
                  <a:srgbClr val="8C368D"/>
                </a:solidFill>
                <a:latin typeface="Twinkl" pitchFamily="2" charset="0"/>
                <a:ea typeface="+mn-ea"/>
                <a:cs typeface="+mn-cs"/>
              </a:rPr>
              <a:t>sure</a:t>
            </a:r>
          </a:p>
          <a:p>
            <a:pPr marR="0" algn="ctr" defTabSz="914400">
              <a:lnSpc>
                <a:spcPct val="200000"/>
              </a:lnSpc>
              <a:buClrTx/>
              <a:buSzTx/>
              <a:buFontTx/>
              <a:defRPr/>
            </a:pPr>
            <a:r>
              <a:rPr kumimoji="0" lang="en-GB" sz="2800" kern="1200" cap="none" spc="0" normalizeH="0" baseline="0" noProof="0" dirty="0">
                <a:solidFill>
                  <a:srgbClr val="8C368D"/>
                </a:solidFill>
                <a:latin typeface="Twinkl" pitchFamily="2" charset="0"/>
                <a:ea typeface="+mn-ea"/>
                <a:cs typeface="+mn-cs"/>
              </a:rPr>
              <a:t>fis</a:t>
            </a:r>
            <a:r>
              <a:rPr kumimoji="0" lang="en-GB" sz="2800" b="1" kern="1200" cap="none" spc="0" normalizeH="0" baseline="0" noProof="0" dirty="0">
                <a:solidFill>
                  <a:srgbClr val="8C368D"/>
                </a:solidFill>
                <a:latin typeface="Twinkl" pitchFamily="2" charset="0"/>
                <a:ea typeface="+mn-ea"/>
                <a:cs typeface="+mn-cs"/>
              </a:rPr>
              <a:t>sure</a:t>
            </a:r>
          </a:p>
        </p:txBody>
      </p:sp>
      <p:pic>
        <p:nvPicPr>
          <p:cNvPr id="22531" name="Picture 1"/>
          <p:cNvPicPr>
            <a:picLocks noChangeAspect="1"/>
          </p:cNvPicPr>
          <p:nvPr/>
        </p:nvPicPr>
        <p:blipFill>
          <a:blip r:embed="rId2"/>
          <a:srcRect b="43066"/>
          <a:stretch>
            <a:fillRect/>
          </a:stretch>
        </p:blipFill>
        <p:spPr>
          <a:xfrm>
            <a:off x="503238" y="2514600"/>
            <a:ext cx="3548062" cy="3905250"/>
          </a:xfrm>
          <a:prstGeom prst="rect">
            <a:avLst/>
          </a:prstGeom>
          <a:noFill/>
          <a:ln w="9525">
            <a:noFill/>
          </a:ln>
        </p:spPr>
      </p:pic>
      <p:sp>
        <p:nvSpPr>
          <p:cNvPr id="3" name="Pentagon 2"/>
          <p:cNvSpPr/>
          <p:nvPr/>
        </p:nvSpPr>
        <p:spPr>
          <a:xfrm>
            <a:off x="430213" y="774700"/>
            <a:ext cx="5184775" cy="423863"/>
          </a:xfrm>
          <a:prstGeom prst="homePlate">
            <a:avLst/>
          </a:prstGeom>
          <a:solidFill>
            <a:srgbClr val="8C368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en-US" sz="1800" b="0" i="0" u="none" strike="noStrike" kern="1200" cap="none" spc="0" normalizeH="0" baseline="0" noProof="0" dirty="0">
                <a:ln>
                  <a:noFill/>
                </a:ln>
                <a:solidFill>
                  <a:schemeClr val="bg1"/>
                </a:solidFill>
                <a:effectLst/>
                <a:uLnTx/>
                <a:uFillTx/>
                <a:latin typeface="Twinkl SemiBold" pitchFamily="2" charset="0"/>
                <a:ea typeface="+mn-ea"/>
                <a:cs typeface="+mn-cs"/>
              </a:rPr>
              <a:t>Here are your spelling words for this week.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99135" y="756920"/>
            <a:ext cx="7358380" cy="1198880"/>
          </a:xfrm>
          <a:prstGeom prst="rect">
            <a:avLst/>
          </a:prstGeom>
          <a:noFill/>
        </p:spPr>
        <p:txBody>
          <a:bodyPr wrap="square" rtlCol="0">
            <a:spAutoFit/>
          </a:bodyPr>
          <a:lstStyle/>
          <a:p>
            <a:pPr algn="ctr"/>
            <a:r>
              <a:rPr lang="en-GB" altLang="en-US" sz="7200" b="1">
                <a:solidFill>
                  <a:srgbClr val="0070C0"/>
                </a:solidFill>
                <a:latin typeface="Comic Sans MS" panose="030F0702030302020204" charset="0"/>
                <a:cs typeface="Comic Sans MS" panose="030F0702030302020204" charset="0"/>
              </a:rPr>
              <a:t>Activity 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2"/>
          <a:srcRect t="22974"/>
          <a:stretch>
            <a:fillRect/>
          </a:stretch>
        </p:blipFill>
        <p:spPr>
          <a:xfrm>
            <a:off x="568325" y="2620963"/>
            <a:ext cx="7940675" cy="3652837"/>
          </a:xfrm>
          <a:prstGeom prst="rect">
            <a:avLst/>
          </a:prstGeom>
          <a:noFill/>
          <a:ln w="9525">
            <a:noFill/>
          </a:ln>
        </p:spPr>
      </p:pic>
      <p:sp>
        <p:nvSpPr>
          <p:cNvPr id="4" name="Freeform 3"/>
          <p:cNvSpPr/>
          <p:nvPr/>
        </p:nvSpPr>
        <p:spPr>
          <a:xfrm>
            <a:off x="1752600" y="3362325"/>
            <a:ext cx="6286500" cy="2105025"/>
          </a:xfrm>
          <a:custGeom>
            <a:avLst/>
            <a:gdLst>
              <a:gd name="connsiteX0" fmla="*/ 0 w 6286500"/>
              <a:gd name="connsiteY0" fmla="*/ 1123950 h 2105025"/>
              <a:gd name="connsiteX1" fmla="*/ 923925 w 6286500"/>
              <a:gd name="connsiteY1" fmla="*/ 752475 h 2105025"/>
              <a:gd name="connsiteX2" fmla="*/ 1905000 w 6286500"/>
              <a:gd name="connsiteY2" fmla="*/ 1495425 h 2105025"/>
              <a:gd name="connsiteX3" fmla="*/ 2781300 w 6286500"/>
              <a:gd name="connsiteY3" fmla="*/ 704850 h 2105025"/>
              <a:gd name="connsiteX4" fmla="*/ 3724275 w 6286500"/>
              <a:gd name="connsiteY4" fmla="*/ 2105025 h 2105025"/>
              <a:gd name="connsiteX5" fmla="*/ 4648200 w 6286500"/>
              <a:gd name="connsiteY5" fmla="*/ 0 h 2105025"/>
              <a:gd name="connsiteX6" fmla="*/ 5600700 w 6286500"/>
              <a:gd name="connsiteY6" fmla="*/ 0 h 2105025"/>
              <a:gd name="connsiteX7" fmla="*/ 6286500 w 6286500"/>
              <a:gd name="connsiteY7" fmla="*/ 0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6500" h="2105025">
                <a:moveTo>
                  <a:pt x="0" y="1123950"/>
                </a:moveTo>
                <a:lnTo>
                  <a:pt x="923925" y="752475"/>
                </a:lnTo>
                <a:lnTo>
                  <a:pt x="1905000" y="1495425"/>
                </a:lnTo>
                <a:lnTo>
                  <a:pt x="2781300" y="704850"/>
                </a:lnTo>
                <a:lnTo>
                  <a:pt x="3724275" y="2105025"/>
                </a:lnTo>
                <a:lnTo>
                  <a:pt x="4648200" y="0"/>
                </a:lnTo>
                <a:lnTo>
                  <a:pt x="5600700" y="0"/>
                </a:lnTo>
                <a:lnTo>
                  <a:pt x="6286500" y="0"/>
                </a:lnTo>
              </a:path>
            </a:pathLst>
          </a:custGeom>
          <a:noFill/>
          <a:ln w="38100">
            <a:solidFill>
              <a:srgbClr val="F13737"/>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w="76200">
                <a:solidFill>
                  <a:schemeClr val="tx1"/>
                </a:solidFill>
              </a:ln>
              <a:solidFill>
                <a:schemeClr val="lt1"/>
              </a:solidFill>
              <a:effectLst/>
              <a:uLnTx/>
              <a:uFillTx/>
              <a:latin typeface="+mn-lt"/>
              <a:ea typeface="+mn-ea"/>
              <a:cs typeface="+mn-cs"/>
            </a:endParaRPr>
          </a:p>
        </p:txBody>
      </p:sp>
      <p:pic>
        <p:nvPicPr>
          <p:cNvPr id="10244" name="Picture 272"/>
          <p:cNvPicPr>
            <a:picLocks noChangeAspect="1"/>
          </p:cNvPicPr>
          <p:nvPr/>
        </p:nvPicPr>
        <p:blipFill>
          <a:blip r:embed="rId3"/>
          <a:stretch>
            <a:fillRect/>
          </a:stretch>
        </p:blipFill>
        <p:spPr>
          <a:xfrm>
            <a:off x="6853238" y="3011488"/>
            <a:ext cx="884237" cy="2865437"/>
          </a:xfrm>
          <a:prstGeom prst="rect">
            <a:avLst/>
          </a:prstGeom>
          <a:noFill/>
          <a:ln w="9525">
            <a:noFill/>
          </a:ln>
        </p:spPr>
      </p:pic>
      <p:pic>
        <p:nvPicPr>
          <p:cNvPr id="10245" name="Picture 273"/>
          <p:cNvPicPr>
            <a:picLocks noChangeAspect="1"/>
          </p:cNvPicPr>
          <p:nvPr/>
        </p:nvPicPr>
        <p:blipFill>
          <a:blip r:embed="rId4"/>
          <a:stretch>
            <a:fillRect/>
          </a:stretch>
        </p:blipFill>
        <p:spPr>
          <a:xfrm>
            <a:off x="5938838" y="2924175"/>
            <a:ext cx="882650" cy="2870200"/>
          </a:xfrm>
          <a:prstGeom prst="rect">
            <a:avLst/>
          </a:prstGeom>
          <a:noFill/>
          <a:ln w="9525">
            <a:noFill/>
          </a:ln>
        </p:spPr>
      </p:pic>
      <p:pic>
        <p:nvPicPr>
          <p:cNvPr id="10246" name="Picture 274"/>
          <p:cNvPicPr>
            <a:picLocks noChangeAspect="1"/>
          </p:cNvPicPr>
          <p:nvPr/>
        </p:nvPicPr>
        <p:blipFill>
          <a:blip r:embed="rId3"/>
          <a:stretch>
            <a:fillRect/>
          </a:stretch>
        </p:blipFill>
        <p:spPr>
          <a:xfrm>
            <a:off x="5021263" y="3011488"/>
            <a:ext cx="884237" cy="2865437"/>
          </a:xfrm>
          <a:prstGeom prst="rect">
            <a:avLst/>
          </a:prstGeom>
          <a:noFill/>
          <a:ln w="9525">
            <a:noFill/>
          </a:ln>
        </p:spPr>
      </p:pic>
      <p:pic>
        <p:nvPicPr>
          <p:cNvPr id="10247" name="Picture 275"/>
          <p:cNvPicPr>
            <a:picLocks noChangeAspect="1"/>
          </p:cNvPicPr>
          <p:nvPr/>
        </p:nvPicPr>
        <p:blipFill>
          <a:blip r:embed="rId4"/>
          <a:stretch>
            <a:fillRect/>
          </a:stretch>
        </p:blipFill>
        <p:spPr>
          <a:xfrm>
            <a:off x="4098925" y="2924175"/>
            <a:ext cx="884238" cy="2870200"/>
          </a:xfrm>
          <a:prstGeom prst="rect">
            <a:avLst/>
          </a:prstGeom>
          <a:noFill/>
          <a:ln w="9525">
            <a:noFill/>
          </a:ln>
        </p:spPr>
      </p:pic>
      <p:pic>
        <p:nvPicPr>
          <p:cNvPr id="10248" name="Picture 276"/>
          <p:cNvPicPr>
            <a:picLocks noChangeAspect="1"/>
          </p:cNvPicPr>
          <p:nvPr/>
        </p:nvPicPr>
        <p:blipFill>
          <a:blip r:embed="rId3"/>
          <a:stretch>
            <a:fillRect/>
          </a:stretch>
        </p:blipFill>
        <p:spPr>
          <a:xfrm>
            <a:off x="3222625" y="3011488"/>
            <a:ext cx="884238" cy="2865437"/>
          </a:xfrm>
          <a:prstGeom prst="rect">
            <a:avLst/>
          </a:prstGeom>
          <a:noFill/>
          <a:ln w="9525">
            <a:noFill/>
          </a:ln>
        </p:spPr>
      </p:pic>
      <p:pic>
        <p:nvPicPr>
          <p:cNvPr id="10249" name="Picture 277"/>
          <p:cNvPicPr>
            <a:picLocks noChangeAspect="1"/>
          </p:cNvPicPr>
          <p:nvPr/>
        </p:nvPicPr>
        <p:blipFill>
          <a:blip r:embed="rId4"/>
          <a:stretch>
            <a:fillRect/>
          </a:stretch>
        </p:blipFill>
        <p:spPr>
          <a:xfrm>
            <a:off x="2255838" y="2924175"/>
            <a:ext cx="884237" cy="2870200"/>
          </a:xfrm>
          <a:prstGeom prst="rect">
            <a:avLst/>
          </a:prstGeom>
          <a:noFill/>
          <a:ln w="9525">
            <a:noFill/>
          </a:ln>
        </p:spPr>
      </p:pic>
      <p:pic>
        <p:nvPicPr>
          <p:cNvPr id="10250" name="Picture 278"/>
          <p:cNvPicPr>
            <a:picLocks noChangeAspect="1"/>
          </p:cNvPicPr>
          <p:nvPr/>
        </p:nvPicPr>
        <p:blipFill>
          <a:blip r:embed="rId3"/>
          <a:srcRect b="74503"/>
          <a:stretch>
            <a:fillRect/>
          </a:stretch>
        </p:blipFill>
        <p:spPr>
          <a:xfrm>
            <a:off x="1230313" y="4154488"/>
            <a:ext cx="884237" cy="730250"/>
          </a:xfrm>
          <a:prstGeom prst="rect">
            <a:avLst/>
          </a:prstGeom>
          <a:noFill/>
          <a:ln w="9525">
            <a:noFill/>
          </a:ln>
        </p:spPr>
      </p:pic>
      <p:sp>
        <p:nvSpPr>
          <p:cNvPr id="2" name="correct 1"/>
          <p:cNvSpPr/>
          <p:nvPr/>
        </p:nvSpPr>
        <p:spPr>
          <a:xfrm>
            <a:off x="1408113" y="41957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p</a:t>
            </a:r>
          </a:p>
        </p:txBody>
      </p:sp>
      <p:sp>
        <p:nvSpPr>
          <p:cNvPr id="223" name="Oval 222"/>
          <p:cNvSpPr/>
          <p:nvPr/>
        </p:nvSpPr>
        <p:spPr>
          <a:xfrm>
            <a:off x="2405063" y="37893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29" name="Oval 228"/>
          <p:cNvSpPr/>
          <p:nvPr/>
        </p:nvSpPr>
        <p:spPr>
          <a:xfrm>
            <a:off x="3370263" y="45196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p</a:t>
            </a:r>
          </a:p>
        </p:txBody>
      </p:sp>
      <p:sp>
        <p:nvSpPr>
          <p:cNvPr id="233" name="Oval 232"/>
          <p:cNvSpPr/>
          <p:nvPr/>
        </p:nvSpPr>
        <p:spPr>
          <a:xfrm>
            <a:off x="4248150" y="37893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40" name="Oval 239"/>
          <p:cNvSpPr/>
          <p:nvPr/>
        </p:nvSpPr>
        <p:spPr>
          <a:xfrm>
            <a:off x="5183188" y="52054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l</a:t>
            </a:r>
          </a:p>
        </p:txBody>
      </p:sp>
      <p:sp>
        <p:nvSpPr>
          <p:cNvPr id="242" name="correct 1"/>
          <p:cNvSpPr/>
          <p:nvPr/>
        </p:nvSpPr>
        <p:spPr>
          <a:xfrm>
            <a:off x="6094413" y="3081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47" name="correct 1"/>
          <p:cNvSpPr/>
          <p:nvPr/>
        </p:nvSpPr>
        <p:spPr>
          <a:xfrm>
            <a:off x="7010400" y="3081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grpSp>
        <p:nvGrpSpPr>
          <p:cNvPr id="6" name="Group 5"/>
          <p:cNvGrpSpPr/>
          <p:nvPr/>
        </p:nvGrpSpPr>
        <p:grpSpPr>
          <a:xfrm>
            <a:off x="2405063" y="3081338"/>
            <a:ext cx="5160962" cy="2676525"/>
            <a:chOff x="2404980" y="3081168"/>
            <a:chExt cx="5161318" cy="2676922"/>
          </a:xfrm>
        </p:grpSpPr>
        <p:sp>
          <p:nvSpPr>
            <p:cNvPr id="222" name="correct 1"/>
            <p:cNvSpPr/>
            <p:nvPr/>
          </p:nvSpPr>
          <p:spPr>
            <a:xfrm>
              <a:off x="2416093" y="308116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24" name="Oval 223"/>
            <p:cNvSpPr/>
            <p:nvPr/>
          </p:nvSpPr>
          <p:spPr>
            <a:xfrm>
              <a:off x="2404980" y="4519656"/>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25" name="Oval 224"/>
            <p:cNvSpPr/>
            <p:nvPr/>
          </p:nvSpPr>
          <p:spPr>
            <a:xfrm>
              <a:off x="2424031" y="520555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s</a:t>
              </a:r>
            </a:p>
          </p:txBody>
        </p:sp>
        <p:sp>
          <p:nvSpPr>
            <p:cNvPr id="227" name="correct 1"/>
            <p:cNvSpPr/>
            <p:nvPr/>
          </p:nvSpPr>
          <p:spPr>
            <a:xfrm>
              <a:off x="3379772" y="308116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m</a:t>
              </a:r>
            </a:p>
          </p:txBody>
        </p:sp>
        <p:sp>
          <p:nvSpPr>
            <p:cNvPr id="228" name="Oval 227"/>
            <p:cNvSpPr/>
            <p:nvPr/>
          </p:nvSpPr>
          <p:spPr>
            <a:xfrm>
              <a:off x="3370247" y="378929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30" name="Oval 229"/>
            <p:cNvSpPr/>
            <p:nvPr/>
          </p:nvSpPr>
          <p:spPr>
            <a:xfrm>
              <a:off x="3387710" y="520555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k</a:t>
              </a:r>
            </a:p>
          </p:txBody>
        </p:sp>
        <p:sp>
          <p:nvSpPr>
            <p:cNvPr id="232" name="correct 1"/>
            <p:cNvSpPr/>
            <p:nvPr/>
          </p:nvSpPr>
          <p:spPr>
            <a:xfrm>
              <a:off x="4257720" y="3081168"/>
              <a:ext cx="550901"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l</a:t>
              </a:r>
            </a:p>
          </p:txBody>
        </p:sp>
        <p:sp>
          <p:nvSpPr>
            <p:cNvPr id="234" name="Oval 233"/>
            <p:cNvSpPr/>
            <p:nvPr/>
          </p:nvSpPr>
          <p:spPr>
            <a:xfrm>
              <a:off x="4248194" y="4519656"/>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35" name="Oval 234"/>
            <p:cNvSpPr/>
            <p:nvPr/>
          </p:nvSpPr>
          <p:spPr>
            <a:xfrm>
              <a:off x="4262483" y="520555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37" name="correct 1"/>
            <p:cNvSpPr/>
            <p:nvPr/>
          </p:nvSpPr>
          <p:spPr>
            <a:xfrm>
              <a:off x="5178533" y="308116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38" name="Oval 237"/>
            <p:cNvSpPr/>
            <p:nvPr/>
          </p:nvSpPr>
          <p:spPr>
            <a:xfrm>
              <a:off x="5172183" y="378929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39" name="Oval 238"/>
            <p:cNvSpPr/>
            <p:nvPr/>
          </p:nvSpPr>
          <p:spPr>
            <a:xfrm>
              <a:off x="5172183" y="4519656"/>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n</a:t>
              </a:r>
            </a:p>
          </p:txBody>
        </p:sp>
        <p:sp>
          <p:nvSpPr>
            <p:cNvPr id="243" name="Oval 242"/>
            <p:cNvSpPr/>
            <p:nvPr/>
          </p:nvSpPr>
          <p:spPr>
            <a:xfrm>
              <a:off x="6089821" y="378929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44" name="Oval 243"/>
            <p:cNvSpPr/>
            <p:nvPr/>
          </p:nvSpPr>
          <p:spPr>
            <a:xfrm>
              <a:off x="6089821" y="4519656"/>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45" name="Oval 244"/>
            <p:cNvSpPr/>
            <p:nvPr/>
          </p:nvSpPr>
          <p:spPr>
            <a:xfrm>
              <a:off x="6099347" y="520555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48" name="Oval 247"/>
            <p:cNvSpPr/>
            <p:nvPr/>
          </p:nvSpPr>
          <p:spPr>
            <a:xfrm>
              <a:off x="7007459" y="378929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d</a:t>
              </a:r>
            </a:p>
          </p:txBody>
        </p:sp>
        <p:sp>
          <p:nvSpPr>
            <p:cNvPr id="249" name="Oval 248"/>
            <p:cNvSpPr/>
            <p:nvPr/>
          </p:nvSpPr>
          <p:spPr>
            <a:xfrm>
              <a:off x="7007459" y="4519656"/>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n</a:t>
              </a:r>
            </a:p>
          </p:txBody>
        </p:sp>
        <p:sp>
          <p:nvSpPr>
            <p:cNvPr id="250" name="Oval 249"/>
            <p:cNvSpPr/>
            <p:nvPr/>
          </p:nvSpPr>
          <p:spPr>
            <a:xfrm>
              <a:off x="7013810" y="5205558"/>
              <a:ext cx="552488" cy="55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p</a:t>
              </a:r>
            </a:p>
          </p:txBody>
        </p:sp>
      </p:grpSp>
      <p:sp>
        <p:nvSpPr>
          <p:cNvPr id="10259" name="Rectangle 2"/>
          <p:cNvSpPr/>
          <p:nvPr/>
        </p:nvSpPr>
        <p:spPr>
          <a:xfrm>
            <a:off x="646113" y="638175"/>
            <a:ext cx="7773987" cy="13223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a:lnSpc>
                <a:spcPct val="100000"/>
              </a:lnSpc>
              <a:spcBef>
                <a:spcPct val="0"/>
              </a:spcBef>
              <a:buFontTx/>
              <a:buNone/>
            </a:pPr>
            <a:r>
              <a:rPr lang="en-GB" altLang="en-US" sz="1600" dirty="0">
                <a:solidFill>
                  <a:schemeClr val="tx1"/>
                </a:solidFill>
              </a:rPr>
              <a:t>Help Mr Whoops get across to the right side of this river. Click on the stepping stones in the right order to spell one of this week’s statutory spelling challenge words. Beat the timer or Mr Whoops will end up in the rapids! The first letter will be given to you. If you guess an incorrect letter, a message will pop up which will cost you a five second time penalty! Use the clue to help you.</a:t>
            </a:r>
          </a:p>
        </p:txBody>
      </p:sp>
      <p:sp>
        <p:nvSpPr>
          <p:cNvPr id="10260" name="Rectangle 54"/>
          <p:cNvSpPr/>
          <p:nvPr/>
        </p:nvSpPr>
        <p:spPr>
          <a:xfrm>
            <a:off x="474663" y="2051050"/>
            <a:ext cx="156845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a:lnSpc>
                <a:spcPct val="100000"/>
              </a:lnSpc>
              <a:spcBef>
                <a:spcPct val="0"/>
              </a:spcBef>
              <a:buFontTx/>
              <a:buNone/>
            </a:pPr>
            <a:r>
              <a:rPr lang="en-GB" altLang="en-US" sz="2400" b="1" dirty="0">
                <a:solidFill>
                  <a:schemeClr val="tx1"/>
                </a:solidFill>
              </a:rPr>
              <a:t>Example:</a:t>
            </a:r>
          </a:p>
        </p:txBody>
      </p:sp>
      <p:sp>
        <p:nvSpPr>
          <p:cNvPr id="10261" name="Rectangle 55"/>
          <p:cNvSpPr/>
          <p:nvPr/>
        </p:nvSpPr>
        <p:spPr>
          <a:xfrm>
            <a:off x="4233863" y="2139950"/>
            <a:ext cx="4340225" cy="3698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a:lnSpc>
                <a:spcPct val="100000"/>
              </a:lnSpc>
              <a:spcBef>
                <a:spcPct val="0"/>
              </a:spcBef>
              <a:buFontTx/>
              <a:buNone/>
            </a:pPr>
            <a:r>
              <a:rPr lang="en-GB" altLang="en-US" b="1" dirty="0">
                <a:solidFill>
                  <a:schemeClr val="tx1"/>
                </a:solidFill>
              </a:rPr>
              <a:t>Clue: </a:t>
            </a:r>
            <a:r>
              <a:rPr lang="en-GB" altLang="en-US" dirty="0">
                <a:solidFill>
                  <a:schemeClr val="tx1"/>
                </a:solidFill>
              </a:rPr>
              <a:t>Something that is in high demand.</a:t>
            </a:r>
          </a:p>
        </p:txBody>
      </p:sp>
      <p:pic>
        <p:nvPicPr>
          <p:cNvPr id="10262" name="Picture 4"/>
          <p:cNvPicPr>
            <a:picLocks noChangeAspect="1"/>
          </p:cNvPicPr>
          <p:nvPr/>
        </p:nvPicPr>
        <p:blipFill>
          <a:blip r:embed="rId5"/>
          <a:srcRect b="49306"/>
          <a:stretch>
            <a:fillRect/>
          </a:stretch>
        </p:blipFill>
        <p:spPr>
          <a:xfrm>
            <a:off x="606425" y="5260975"/>
            <a:ext cx="2074863" cy="1155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
                                            <p:txEl>
                                              <p:pRg st="0" end="0"/>
                                            </p:txEl>
                                          </p:spTgt>
                                        </p:tgtEl>
                                        <p:attrNameLst>
                                          <p:attrName>style.color</p:attrName>
                                        </p:attrNameLst>
                                      </p:cBhvr>
                                      <p:to>
                                        <a:srgbClr val="FFFFFF"/>
                                      </p:to>
                                    </p:animClr>
                                  </p:childTnLst>
                                </p:cTn>
                              </p:par>
                              <p:par>
                                <p:cTn id="7" presetID="3" presetClass="emph" presetSubtype="2" fill="hold" grpId="0" nodeType="withEffect">
                                  <p:stCondLst>
                                    <p:cond delay="0"/>
                                  </p:stCondLst>
                                  <p:childTnLst>
                                    <p:animClr clrSpc="rgb" dir="cw">
                                      <p:cBhvr override="childStyle">
                                        <p:cTn id="8" dur="500" fill="hold"/>
                                        <p:tgtEl>
                                          <p:spTgt spid="223">
                                            <p:txEl>
                                              <p:pRg st="0" end="0"/>
                                            </p:txEl>
                                          </p:spTgt>
                                        </p:tgtEl>
                                        <p:attrNameLst>
                                          <p:attrName>style.color</p:attrName>
                                        </p:attrNameLst>
                                      </p:cBhvr>
                                      <p:to>
                                        <a:srgbClr val="FFFFFF"/>
                                      </p:to>
                                    </p:animClr>
                                  </p:childTnLst>
                                </p:cTn>
                              </p:par>
                              <p:par>
                                <p:cTn id="9" presetID="3" presetClass="emph" presetSubtype="2" fill="hold" grpId="0" nodeType="withEffect">
                                  <p:stCondLst>
                                    <p:cond delay="0"/>
                                  </p:stCondLst>
                                  <p:childTnLst>
                                    <p:animClr clrSpc="rgb" dir="cw">
                                      <p:cBhvr override="childStyle">
                                        <p:cTn id="10" dur="500" fill="hold"/>
                                        <p:tgtEl>
                                          <p:spTgt spid="229">
                                            <p:txEl>
                                              <p:pRg st="0" end="0"/>
                                            </p:txEl>
                                          </p:spTgt>
                                        </p:tgtEl>
                                        <p:attrNameLst>
                                          <p:attrName>style.color</p:attrName>
                                        </p:attrNameLst>
                                      </p:cBhvr>
                                      <p:to>
                                        <a:srgbClr val="FFFFFF"/>
                                      </p:to>
                                    </p:animClr>
                                  </p:childTnLst>
                                </p:cTn>
                              </p:par>
                              <p:par>
                                <p:cTn id="11" presetID="3" presetClass="emph" presetSubtype="2" fill="hold" grpId="0" nodeType="withEffect">
                                  <p:stCondLst>
                                    <p:cond delay="0"/>
                                  </p:stCondLst>
                                  <p:childTnLst>
                                    <p:animClr clrSpc="rgb" dir="cw">
                                      <p:cBhvr override="childStyle">
                                        <p:cTn id="12" dur="500" fill="hold"/>
                                        <p:tgtEl>
                                          <p:spTgt spid="233">
                                            <p:txEl>
                                              <p:pRg st="0" end="0"/>
                                            </p:txEl>
                                          </p:spTgt>
                                        </p:tgtEl>
                                        <p:attrNameLst>
                                          <p:attrName>style.color</p:attrName>
                                        </p:attrNameLst>
                                      </p:cBhvr>
                                      <p:to>
                                        <a:srgbClr val="FFFFFF"/>
                                      </p:to>
                                    </p:animClr>
                                  </p:childTnLst>
                                </p:cTn>
                              </p:par>
                              <p:par>
                                <p:cTn id="13" presetID="3" presetClass="emph" presetSubtype="2" fill="hold" grpId="0" nodeType="withEffect">
                                  <p:stCondLst>
                                    <p:cond delay="0"/>
                                  </p:stCondLst>
                                  <p:childTnLst>
                                    <p:animClr clrSpc="rgb" dir="cw">
                                      <p:cBhvr override="childStyle">
                                        <p:cTn id="14" dur="500" fill="hold"/>
                                        <p:tgtEl>
                                          <p:spTgt spid="240">
                                            <p:txEl>
                                              <p:pRg st="0" end="0"/>
                                            </p:txEl>
                                          </p:spTgt>
                                        </p:tgtEl>
                                        <p:attrNameLst>
                                          <p:attrName>style.color</p:attrName>
                                        </p:attrNameLst>
                                      </p:cBhvr>
                                      <p:to>
                                        <a:srgbClr val="FFFFFF"/>
                                      </p:to>
                                    </p:animClr>
                                  </p:childTnLst>
                                </p:cTn>
                              </p:par>
                              <p:par>
                                <p:cTn id="15" presetID="3" presetClass="emph" presetSubtype="2" fill="hold" grpId="0" nodeType="withEffect">
                                  <p:stCondLst>
                                    <p:cond delay="0"/>
                                  </p:stCondLst>
                                  <p:childTnLst>
                                    <p:animClr clrSpc="rgb" dir="cw">
                                      <p:cBhvr override="childStyle">
                                        <p:cTn id="16" dur="500" fill="hold"/>
                                        <p:tgtEl>
                                          <p:spTgt spid="242">
                                            <p:txEl>
                                              <p:pRg st="0" end="0"/>
                                            </p:txEl>
                                          </p:spTgt>
                                        </p:tgtEl>
                                        <p:attrNameLst>
                                          <p:attrName>style.color</p:attrName>
                                        </p:attrNameLst>
                                      </p:cBhvr>
                                      <p:to>
                                        <a:srgbClr val="FFFFFF"/>
                                      </p:to>
                                    </p:animClr>
                                  </p:childTnLst>
                                </p:cTn>
                              </p:par>
                              <p:par>
                                <p:cTn id="17" presetID="3" presetClass="emph" presetSubtype="2" fill="hold" grpId="0" nodeType="withEffect">
                                  <p:stCondLst>
                                    <p:cond delay="0"/>
                                  </p:stCondLst>
                                  <p:childTnLst>
                                    <p:animClr clrSpc="rgb" dir="cw">
                                      <p:cBhvr override="childStyle">
                                        <p:cTn id="18" dur="500" fill="hold"/>
                                        <p:tgtEl>
                                          <p:spTgt spid="247">
                                            <p:txEl>
                                              <p:pRg st="0" end="0"/>
                                            </p:txEl>
                                          </p:spTgt>
                                        </p:tgtEl>
                                        <p:attrNameLst>
                                          <p:attrName>style.color</p:attrName>
                                        </p:attrNameLst>
                                      </p:cBhvr>
                                      <p:to>
                                        <a:srgbClr val="FFFFFF"/>
                                      </p:to>
                                    </p:animClr>
                                  </p:childTnLst>
                                </p:cTn>
                              </p:par>
                            </p:childTnLst>
                          </p:cTn>
                        </p:par>
                        <p:par>
                          <p:cTn id="19" fill="hold">
                            <p:stCondLst>
                              <p:cond delay="500"/>
                            </p:stCondLst>
                            <p:childTnLst>
                              <p:par>
                                <p:cTn id="20" presetID="10" presetClass="entr"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400"/>
                                        <p:tgtEl>
                                          <p:spTgt spid="4"/>
                                        </p:tgtEl>
                                      </p:cBhvr>
                                    </p:animEffect>
                                  </p:childTnLst>
                                </p:cTn>
                              </p:par>
                              <p:par>
                                <p:cTn id="23" presetID="10" presetClass="exit" presetSubtype="0" fill="hold" nodeType="withEffect">
                                  <p:stCondLst>
                                    <p:cond delay="100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223" grpId="0" build="allAtOnce"/>
      <p:bldP spid="229" grpId="0" build="allAtOnce"/>
      <p:bldP spid="233" grpId="0" build="allAtOnce"/>
      <p:bldP spid="240" grpId="0" build="allAtOnce"/>
      <p:bldP spid="242" grpId="0" build="allAtOnce"/>
      <p:bldP spid="247"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srcRect t="233"/>
          <a:stretch>
            <a:fillRect/>
          </a:stretch>
        </p:blipFill>
        <p:spPr>
          <a:xfrm>
            <a:off x="568325" y="1543050"/>
            <a:ext cx="7940675" cy="4730750"/>
          </a:xfrm>
          <a:prstGeom prst="rect">
            <a:avLst/>
          </a:prstGeom>
          <a:noFill/>
          <a:ln w="9525">
            <a:noFill/>
          </a:ln>
        </p:spPr>
      </p:pic>
      <p:grpSp>
        <p:nvGrpSpPr>
          <p:cNvPr id="11267" name="Group 2"/>
          <p:cNvGrpSpPr/>
          <p:nvPr/>
        </p:nvGrpSpPr>
        <p:grpSpPr>
          <a:xfrm>
            <a:off x="1054100" y="2090738"/>
            <a:ext cx="6861175" cy="3635375"/>
            <a:chOff x="1111250" y="2401525"/>
            <a:chExt cx="5572125" cy="2952750"/>
          </a:xfrm>
        </p:grpSpPr>
        <p:pic>
          <p:nvPicPr>
            <p:cNvPr id="11378" name="Picture 271"/>
            <p:cNvPicPr>
              <a:picLocks noChangeAspect="1"/>
            </p:cNvPicPr>
            <p:nvPr/>
          </p:nvPicPr>
          <p:blipFill>
            <a:blip r:embed="rId3"/>
            <a:stretch>
              <a:fillRect/>
            </a:stretch>
          </p:blipFill>
          <p:spPr>
            <a:xfrm>
              <a:off x="5799138" y="2401525"/>
              <a:ext cx="884237" cy="2870200"/>
            </a:xfrm>
            <a:prstGeom prst="rect">
              <a:avLst/>
            </a:prstGeom>
            <a:noFill/>
            <a:ln w="9525">
              <a:noFill/>
            </a:ln>
          </p:spPr>
        </p:pic>
        <p:pic>
          <p:nvPicPr>
            <p:cNvPr id="11379" name="Picture 272"/>
            <p:cNvPicPr>
              <a:picLocks noChangeAspect="1"/>
            </p:cNvPicPr>
            <p:nvPr/>
          </p:nvPicPr>
          <p:blipFill>
            <a:blip r:embed="rId4"/>
            <a:stretch>
              <a:fillRect/>
            </a:stretch>
          </p:blipFill>
          <p:spPr>
            <a:xfrm>
              <a:off x="5129213" y="2488837"/>
              <a:ext cx="884237" cy="2865438"/>
            </a:xfrm>
            <a:prstGeom prst="rect">
              <a:avLst/>
            </a:prstGeom>
            <a:noFill/>
            <a:ln w="9525">
              <a:noFill/>
            </a:ln>
          </p:spPr>
        </p:pic>
        <p:pic>
          <p:nvPicPr>
            <p:cNvPr id="11380" name="Picture 273"/>
            <p:cNvPicPr>
              <a:picLocks noChangeAspect="1"/>
            </p:cNvPicPr>
            <p:nvPr/>
          </p:nvPicPr>
          <p:blipFill>
            <a:blip r:embed="rId3"/>
            <a:stretch>
              <a:fillRect/>
            </a:stretch>
          </p:blipFill>
          <p:spPr>
            <a:xfrm>
              <a:off x="4460875" y="2401525"/>
              <a:ext cx="882650" cy="2870200"/>
            </a:xfrm>
            <a:prstGeom prst="rect">
              <a:avLst/>
            </a:prstGeom>
            <a:noFill/>
            <a:ln w="9525">
              <a:noFill/>
            </a:ln>
          </p:spPr>
        </p:pic>
        <p:pic>
          <p:nvPicPr>
            <p:cNvPr id="11381" name="Picture 274"/>
            <p:cNvPicPr>
              <a:picLocks noChangeAspect="1"/>
            </p:cNvPicPr>
            <p:nvPr/>
          </p:nvPicPr>
          <p:blipFill>
            <a:blip r:embed="rId4"/>
            <a:stretch>
              <a:fillRect/>
            </a:stretch>
          </p:blipFill>
          <p:spPr>
            <a:xfrm>
              <a:off x="3790950" y="2488837"/>
              <a:ext cx="884238" cy="2865438"/>
            </a:xfrm>
            <a:prstGeom prst="rect">
              <a:avLst/>
            </a:prstGeom>
            <a:noFill/>
            <a:ln w="9525">
              <a:noFill/>
            </a:ln>
          </p:spPr>
        </p:pic>
        <p:pic>
          <p:nvPicPr>
            <p:cNvPr id="11382" name="Picture 275"/>
            <p:cNvPicPr>
              <a:picLocks noChangeAspect="1"/>
            </p:cNvPicPr>
            <p:nvPr/>
          </p:nvPicPr>
          <p:blipFill>
            <a:blip r:embed="rId3"/>
            <a:stretch>
              <a:fillRect/>
            </a:stretch>
          </p:blipFill>
          <p:spPr>
            <a:xfrm>
              <a:off x="3121025" y="2401525"/>
              <a:ext cx="884238" cy="2870200"/>
            </a:xfrm>
            <a:prstGeom prst="rect">
              <a:avLst/>
            </a:prstGeom>
            <a:noFill/>
            <a:ln w="9525">
              <a:noFill/>
            </a:ln>
          </p:spPr>
        </p:pic>
        <p:pic>
          <p:nvPicPr>
            <p:cNvPr id="11383" name="Picture 276"/>
            <p:cNvPicPr>
              <a:picLocks noChangeAspect="1"/>
            </p:cNvPicPr>
            <p:nvPr/>
          </p:nvPicPr>
          <p:blipFill>
            <a:blip r:embed="rId4"/>
            <a:stretch>
              <a:fillRect/>
            </a:stretch>
          </p:blipFill>
          <p:spPr>
            <a:xfrm>
              <a:off x="2451100" y="2488837"/>
              <a:ext cx="884238" cy="2865438"/>
            </a:xfrm>
            <a:prstGeom prst="rect">
              <a:avLst/>
            </a:prstGeom>
            <a:noFill/>
            <a:ln w="9525">
              <a:noFill/>
            </a:ln>
          </p:spPr>
        </p:pic>
        <p:pic>
          <p:nvPicPr>
            <p:cNvPr id="11384" name="Picture 277"/>
            <p:cNvPicPr>
              <a:picLocks noChangeAspect="1"/>
            </p:cNvPicPr>
            <p:nvPr/>
          </p:nvPicPr>
          <p:blipFill>
            <a:blip r:embed="rId3"/>
            <a:stretch>
              <a:fillRect/>
            </a:stretch>
          </p:blipFill>
          <p:spPr>
            <a:xfrm>
              <a:off x="1781175" y="2401525"/>
              <a:ext cx="884238" cy="2870200"/>
            </a:xfrm>
            <a:prstGeom prst="rect">
              <a:avLst/>
            </a:prstGeom>
            <a:noFill/>
            <a:ln w="9525">
              <a:noFill/>
            </a:ln>
          </p:spPr>
        </p:pic>
        <p:pic>
          <p:nvPicPr>
            <p:cNvPr id="11385" name="Picture 278"/>
            <p:cNvPicPr>
              <a:picLocks noChangeAspect="1"/>
            </p:cNvPicPr>
            <p:nvPr/>
          </p:nvPicPr>
          <p:blipFill>
            <a:blip r:embed="rId4"/>
            <a:srcRect b="76497"/>
            <a:stretch>
              <a:fillRect/>
            </a:stretch>
          </p:blipFill>
          <p:spPr>
            <a:xfrm>
              <a:off x="1111250" y="3573571"/>
              <a:ext cx="884238" cy="673463"/>
            </a:xfrm>
            <a:prstGeom prst="rect">
              <a:avLst/>
            </a:prstGeom>
            <a:noFill/>
            <a:ln w="9525">
              <a:noFill/>
            </a:ln>
          </p:spPr>
        </p:pic>
      </p:grpSp>
      <p:sp>
        <p:nvSpPr>
          <p:cNvPr id="2" name="correct 1"/>
          <p:cNvSpPr/>
          <p:nvPr/>
        </p:nvSpPr>
        <p:spPr>
          <a:xfrm>
            <a:off x="1328738" y="36718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t</a:t>
            </a:r>
          </a:p>
        </p:txBody>
      </p:sp>
      <p:sp>
        <p:nvSpPr>
          <p:cNvPr id="222" name="correct 1"/>
          <p:cNvSpPr/>
          <p:nvPr/>
        </p:nvSpPr>
        <p:spPr>
          <a:xfrm>
            <a:off x="2112963" y="23606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23" name="Oval 222"/>
          <p:cNvSpPr/>
          <p:nvPr/>
        </p:nvSpPr>
        <p:spPr>
          <a:xfrm>
            <a:off x="2184400"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j</a:t>
            </a:r>
          </a:p>
        </p:txBody>
      </p:sp>
      <p:sp>
        <p:nvSpPr>
          <p:cNvPr id="224" name="Oval 223"/>
          <p:cNvSpPr/>
          <p:nvPr/>
        </p:nvSpPr>
        <p:spPr>
          <a:xfrm>
            <a:off x="2157413"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25" name="Oval 224"/>
          <p:cNvSpPr/>
          <p:nvPr/>
        </p:nvSpPr>
        <p:spPr>
          <a:xfrm>
            <a:off x="2119313"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27" name="correct 1"/>
          <p:cNvSpPr/>
          <p:nvPr/>
        </p:nvSpPr>
        <p:spPr>
          <a:xfrm>
            <a:off x="2944813" y="4125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28" name="Oval 227"/>
          <p:cNvSpPr/>
          <p:nvPr/>
        </p:nvSpPr>
        <p:spPr>
          <a:xfrm>
            <a:off x="2922588"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29" name="Oval 228"/>
          <p:cNvSpPr/>
          <p:nvPr/>
        </p:nvSpPr>
        <p:spPr>
          <a:xfrm>
            <a:off x="2984500" y="23574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30" name="Oval 229"/>
          <p:cNvSpPr/>
          <p:nvPr/>
        </p:nvSpPr>
        <p:spPr>
          <a:xfrm>
            <a:off x="2944813"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32" name="correct 1"/>
          <p:cNvSpPr/>
          <p:nvPr/>
        </p:nvSpPr>
        <p:spPr>
          <a:xfrm>
            <a:off x="3817938" y="4125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33" name="Oval 232"/>
          <p:cNvSpPr/>
          <p:nvPr/>
        </p:nvSpPr>
        <p:spPr>
          <a:xfrm>
            <a:off x="3832225"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s</a:t>
            </a:r>
          </a:p>
        </p:txBody>
      </p:sp>
      <p:sp>
        <p:nvSpPr>
          <p:cNvPr id="234" name="Oval 233"/>
          <p:cNvSpPr/>
          <p:nvPr/>
        </p:nvSpPr>
        <p:spPr>
          <a:xfrm>
            <a:off x="3811588" y="23495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m</a:t>
            </a:r>
          </a:p>
        </p:txBody>
      </p:sp>
      <p:sp>
        <p:nvSpPr>
          <p:cNvPr id="235" name="Oval 234"/>
          <p:cNvSpPr/>
          <p:nvPr/>
        </p:nvSpPr>
        <p:spPr>
          <a:xfrm>
            <a:off x="3768725"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t</a:t>
            </a:r>
          </a:p>
        </p:txBody>
      </p:sp>
      <p:sp>
        <p:nvSpPr>
          <p:cNvPr id="237" name="correct 1"/>
          <p:cNvSpPr/>
          <p:nvPr/>
        </p:nvSpPr>
        <p:spPr>
          <a:xfrm>
            <a:off x="4640263" y="2347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s</a:t>
            </a:r>
          </a:p>
        </p:txBody>
      </p:sp>
      <p:sp>
        <p:nvSpPr>
          <p:cNvPr id="238" name="Oval 237"/>
          <p:cNvSpPr/>
          <p:nvPr/>
        </p:nvSpPr>
        <p:spPr>
          <a:xfrm>
            <a:off x="4584700"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39" name="Oval 238"/>
          <p:cNvSpPr/>
          <p:nvPr/>
        </p:nvSpPr>
        <p:spPr>
          <a:xfrm>
            <a:off x="4578350"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40" name="Oval 239"/>
          <p:cNvSpPr/>
          <p:nvPr/>
        </p:nvSpPr>
        <p:spPr>
          <a:xfrm>
            <a:off x="4641850"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n</a:t>
            </a:r>
          </a:p>
        </p:txBody>
      </p:sp>
      <p:sp>
        <p:nvSpPr>
          <p:cNvPr id="242" name="correct 1"/>
          <p:cNvSpPr/>
          <p:nvPr/>
        </p:nvSpPr>
        <p:spPr>
          <a:xfrm>
            <a:off x="5418138" y="49815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43" name="Oval 242"/>
          <p:cNvSpPr/>
          <p:nvPr/>
        </p:nvSpPr>
        <p:spPr>
          <a:xfrm>
            <a:off x="5461000"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44" name="Oval 243"/>
          <p:cNvSpPr/>
          <p:nvPr/>
        </p:nvSpPr>
        <p:spPr>
          <a:xfrm>
            <a:off x="5465763"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p</a:t>
            </a:r>
          </a:p>
        </p:txBody>
      </p:sp>
      <p:sp>
        <p:nvSpPr>
          <p:cNvPr id="245" name="Oval 244"/>
          <p:cNvSpPr/>
          <p:nvPr/>
        </p:nvSpPr>
        <p:spPr>
          <a:xfrm>
            <a:off x="5418138" y="23669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z</a:t>
            </a:r>
          </a:p>
        </p:txBody>
      </p:sp>
      <p:sp>
        <p:nvSpPr>
          <p:cNvPr id="247" name="correct 1"/>
          <p:cNvSpPr/>
          <p:nvPr/>
        </p:nvSpPr>
        <p:spPr>
          <a:xfrm>
            <a:off x="6283325" y="2347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48" name="Oval 247"/>
          <p:cNvSpPr/>
          <p:nvPr/>
        </p:nvSpPr>
        <p:spPr>
          <a:xfrm>
            <a:off x="6232525"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l</a:t>
            </a:r>
          </a:p>
        </p:txBody>
      </p:sp>
      <p:sp>
        <p:nvSpPr>
          <p:cNvPr id="249" name="Oval 248"/>
          <p:cNvSpPr/>
          <p:nvPr/>
        </p:nvSpPr>
        <p:spPr>
          <a:xfrm>
            <a:off x="6240463"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50" name="Oval 249"/>
          <p:cNvSpPr/>
          <p:nvPr/>
        </p:nvSpPr>
        <p:spPr>
          <a:xfrm>
            <a:off x="6243638"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v</a:t>
            </a:r>
          </a:p>
        </p:txBody>
      </p:sp>
      <p:sp>
        <p:nvSpPr>
          <p:cNvPr id="252" name="correct last"/>
          <p:cNvSpPr/>
          <p:nvPr/>
        </p:nvSpPr>
        <p:spPr>
          <a:xfrm>
            <a:off x="7124700" y="4125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53" name="Oval 252"/>
          <p:cNvSpPr/>
          <p:nvPr/>
        </p:nvSpPr>
        <p:spPr>
          <a:xfrm>
            <a:off x="7119938"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54" name="Oval 253"/>
          <p:cNvSpPr/>
          <p:nvPr/>
        </p:nvSpPr>
        <p:spPr>
          <a:xfrm>
            <a:off x="7119938" y="23733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55" name="Oval 254"/>
          <p:cNvSpPr/>
          <p:nvPr/>
        </p:nvSpPr>
        <p:spPr>
          <a:xfrm>
            <a:off x="7067550"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h</a:t>
            </a:r>
          </a:p>
        </p:txBody>
      </p:sp>
      <p:sp>
        <p:nvSpPr>
          <p:cNvPr id="11297" name="Rectangle 53"/>
          <p:cNvSpPr/>
          <p:nvPr/>
        </p:nvSpPr>
        <p:spPr>
          <a:xfrm>
            <a:off x="538163" y="927100"/>
            <a:ext cx="6297612" cy="4000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sz="2000" b="1" dirty="0">
                <a:solidFill>
                  <a:schemeClr val="tx1"/>
                </a:solidFill>
              </a:rPr>
              <a:t>Clue: </a:t>
            </a:r>
            <a:r>
              <a:rPr lang="en-GB" altLang="en-US" sz="2000" dirty="0">
                <a:solidFill>
                  <a:schemeClr val="tx1"/>
                </a:solidFill>
              </a:rPr>
              <a:t>often looked for in quests and adventure stories.</a:t>
            </a:r>
          </a:p>
        </p:txBody>
      </p:sp>
      <p:sp>
        <p:nvSpPr>
          <p:cNvPr id="210" name="Rectangle 1"/>
          <p:cNvSpPr/>
          <p:nvPr/>
        </p:nvSpPr>
        <p:spPr>
          <a:xfrm>
            <a:off x="577850" y="1497013"/>
            <a:ext cx="7985125" cy="4822825"/>
          </a:xfrm>
          <a:prstGeom prst="rect">
            <a:avLst/>
          </a:prstGeom>
          <a:solidFill>
            <a:srgbClr val="EB8634"/>
          </a:solid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3600" b="1" dirty="0">
                <a:solidFill>
                  <a:srgbClr val="FFFFFF"/>
                </a:solidFill>
              </a:rPr>
              <a:t>Incorrect Letter! </a:t>
            </a:r>
          </a:p>
          <a:p>
            <a:pPr marL="0" lvl="0" indent="0" algn="ctr" eaLnBrk="1" hangingPunct="1">
              <a:lnSpc>
                <a:spcPct val="100000"/>
              </a:lnSpc>
              <a:spcBef>
                <a:spcPct val="0"/>
              </a:spcBef>
              <a:buFontTx/>
              <a:buNone/>
            </a:pPr>
            <a:r>
              <a:rPr lang="en-GB" altLang="en-US" sz="2400" dirty="0">
                <a:solidFill>
                  <a:srgbClr val="FFFFFF"/>
                </a:solidFill>
              </a:rPr>
              <a:t>Please wait five seconds</a:t>
            </a:r>
          </a:p>
        </p:txBody>
      </p:sp>
      <p:sp>
        <p:nvSpPr>
          <p:cNvPr id="137"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Start</a:t>
            </a:r>
          </a:p>
        </p:txBody>
      </p:sp>
      <p:sp>
        <p:nvSpPr>
          <p:cNvPr id="138"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139" name="6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140" name="5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0:59</a:t>
            </a:r>
          </a:p>
        </p:txBody>
      </p:sp>
      <p:sp>
        <p:nvSpPr>
          <p:cNvPr id="141" name="5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0:58</a:t>
            </a:r>
          </a:p>
        </p:txBody>
      </p:sp>
      <p:sp>
        <p:nvSpPr>
          <p:cNvPr id="142" name="5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0:57</a:t>
            </a:r>
          </a:p>
        </p:txBody>
      </p:sp>
      <p:sp>
        <p:nvSpPr>
          <p:cNvPr id="143" name="5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0:56</a:t>
            </a:r>
          </a:p>
        </p:txBody>
      </p:sp>
      <p:sp>
        <p:nvSpPr>
          <p:cNvPr id="144" name="5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0:55</a:t>
            </a:r>
          </a:p>
        </p:txBody>
      </p:sp>
      <p:sp>
        <p:nvSpPr>
          <p:cNvPr id="145" name="5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0:54</a:t>
            </a:r>
          </a:p>
        </p:txBody>
      </p:sp>
      <p:sp>
        <p:nvSpPr>
          <p:cNvPr id="146" name="5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0:53</a:t>
            </a:r>
          </a:p>
        </p:txBody>
      </p:sp>
      <p:sp>
        <p:nvSpPr>
          <p:cNvPr id="147" name="5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0:52</a:t>
            </a:r>
          </a:p>
        </p:txBody>
      </p:sp>
      <p:sp>
        <p:nvSpPr>
          <p:cNvPr id="148" name="5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0:51</a:t>
            </a:r>
          </a:p>
        </p:txBody>
      </p:sp>
      <p:sp>
        <p:nvSpPr>
          <p:cNvPr id="149" name="5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0:50</a:t>
            </a:r>
          </a:p>
        </p:txBody>
      </p:sp>
      <p:sp>
        <p:nvSpPr>
          <p:cNvPr id="150" name="4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0:49</a:t>
            </a:r>
          </a:p>
        </p:txBody>
      </p:sp>
      <p:sp>
        <p:nvSpPr>
          <p:cNvPr id="151" name="4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0:48</a:t>
            </a:r>
          </a:p>
        </p:txBody>
      </p:sp>
      <p:sp>
        <p:nvSpPr>
          <p:cNvPr id="152" name="4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0:47</a:t>
            </a:r>
          </a:p>
        </p:txBody>
      </p:sp>
      <p:sp>
        <p:nvSpPr>
          <p:cNvPr id="153" name="4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0:46</a:t>
            </a:r>
          </a:p>
        </p:txBody>
      </p:sp>
      <p:sp>
        <p:nvSpPr>
          <p:cNvPr id="154" name="4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0:45</a:t>
            </a:r>
          </a:p>
        </p:txBody>
      </p:sp>
      <p:sp>
        <p:nvSpPr>
          <p:cNvPr id="155" name="4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0:44</a:t>
            </a:r>
          </a:p>
        </p:txBody>
      </p:sp>
      <p:sp>
        <p:nvSpPr>
          <p:cNvPr id="156" name="4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0:43</a:t>
            </a:r>
          </a:p>
        </p:txBody>
      </p:sp>
      <p:sp>
        <p:nvSpPr>
          <p:cNvPr id="157" name="4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0:42</a:t>
            </a:r>
          </a:p>
        </p:txBody>
      </p:sp>
      <p:sp>
        <p:nvSpPr>
          <p:cNvPr id="158" name="4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0:41</a:t>
            </a:r>
          </a:p>
        </p:txBody>
      </p:sp>
      <p:sp>
        <p:nvSpPr>
          <p:cNvPr id="15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0:40</a:t>
            </a:r>
          </a:p>
        </p:txBody>
      </p:sp>
      <p:sp>
        <p:nvSpPr>
          <p:cNvPr id="16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0:39</a:t>
            </a:r>
          </a:p>
        </p:txBody>
      </p:sp>
      <p:sp>
        <p:nvSpPr>
          <p:cNvPr id="16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0:38</a:t>
            </a:r>
          </a:p>
        </p:txBody>
      </p:sp>
      <p:sp>
        <p:nvSpPr>
          <p:cNvPr id="16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0:37</a:t>
            </a:r>
          </a:p>
        </p:txBody>
      </p:sp>
      <p:sp>
        <p:nvSpPr>
          <p:cNvPr id="16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0:36</a:t>
            </a:r>
          </a:p>
        </p:txBody>
      </p:sp>
      <p:sp>
        <p:nvSpPr>
          <p:cNvPr id="16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0:35</a:t>
            </a:r>
          </a:p>
        </p:txBody>
      </p:sp>
      <p:sp>
        <p:nvSpPr>
          <p:cNvPr id="16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0:34</a:t>
            </a:r>
          </a:p>
        </p:txBody>
      </p:sp>
      <p:sp>
        <p:nvSpPr>
          <p:cNvPr id="16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0:33</a:t>
            </a:r>
          </a:p>
        </p:txBody>
      </p:sp>
      <p:sp>
        <p:nvSpPr>
          <p:cNvPr id="16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0:32</a:t>
            </a:r>
          </a:p>
        </p:txBody>
      </p:sp>
      <p:sp>
        <p:nvSpPr>
          <p:cNvPr id="16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0:31</a:t>
            </a:r>
          </a:p>
        </p:txBody>
      </p:sp>
      <p:sp>
        <p:nvSpPr>
          <p:cNvPr id="16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0:30</a:t>
            </a:r>
          </a:p>
        </p:txBody>
      </p:sp>
      <p:sp>
        <p:nvSpPr>
          <p:cNvPr id="17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0:29</a:t>
            </a:r>
          </a:p>
        </p:txBody>
      </p:sp>
      <p:sp>
        <p:nvSpPr>
          <p:cNvPr id="17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0:28</a:t>
            </a:r>
          </a:p>
        </p:txBody>
      </p:sp>
      <p:sp>
        <p:nvSpPr>
          <p:cNvPr id="17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0:27</a:t>
            </a:r>
          </a:p>
        </p:txBody>
      </p:sp>
      <p:sp>
        <p:nvSpPr>
          <p:cNvPr id="17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0:26</a:t>
            </a:r>
          </a:p>
        </p:txBody>
      </p:sp>
      <p:sp>
        <p:nvSpPr>
          <p:cNvPr id="17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0:25</a:t>
            </a:r>
          </a:p>
        </p:txBody>
      </p:sp>
      <p:sp>
        <p:nvSpPr>
          <p:cNvPr id="17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0:24</a:t>
            </a:r>
          </a:p>
        </p:txBody>
      </p:sp>
      <p:sp>
        <p:nvSpPr>
          <p:cNvPr id="17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0:23</a:t>
            </a:r>
          </a:p>
        </p:txBody>
      </p:sp>
      <p:sp>
        <p:nvSpPr>
          <p:cNvPr id="17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0:22</a:t>
            </a:r>
          </a:p>
        </p:txBody>
      </p:sp>
      <p:sp>
        <p:nvSpPr>
          <p:cNvPr id="17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0:21</a:t>
            </a:r>
          </a:p>
        </p:txBody>
      </p:sp>
      <p:sp>
        <p:nvSpPr>
          <p:cNvPr id="17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0:20</a:t>
            </a:r>
          </a:p>
        </p:txBody>
      </p:sp>
      <p:sp>
        <p:nvSpPr>
          <p:cNvPr id="18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0:19</a:t>
            </a:r>
          </a:p>
        </p:txBody>
      </p:sp>
      <p:sp>
        <p:nvSpPr>
          <p:cNvPr id="18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0:18</a:t>
            </a:r>
          </a:p>
        </p:txBody>
      </p:sp>
      <p:sp>
        <p:nvSpPr>
          <p:cNvPr id="18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0:17</a:t>
            </a:r>
          </a:p>
        </p:txBody>
      </p:sp>
      <p:sp>
        <p:nvSpPr>
          <p:cNvPr id="18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0:16</a:t>
            </a:r>
          </a:p>
        </p:txBody>
      </p:sp>
      <p:sp>
        <p:nvSpPr>
          <p:cNvPr id="18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0:15</a:t>
            </a:r>
          </a:p>
        </p:txBody>
      </p:sp>
      <p:sp>
        <p:nvSpPr>
          <p:cNvPr id="18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0:14</a:t>
            </a:r>
          </a:p>
        </p:txBody>
      </p:sp>
      <p:sp>
        <p:nvSpPr>
          <p:cNvPr id="18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0:13</a:t>
            </a:r>
          </a:p>
        </p:txBody>
      </p:sp>
      <p:sp>
        <p:nvSpPr>
          <p:cNvPr id="18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0:12</a:t>
            </a:r>
          </a:p>
        </p:txBody>
      </p:sp>
      <p:sp>
        <p:nvSpPr>
          <p:cNvPr id="18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0:11</a:t>
            </a:r>
          </a:p>
        </p:txBody>
      </p:sp>
      <p:sp>
        <p:nvSpPr>
          <p:cNvPr id="18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0:10</a:t>
            </a:r>
          </a:p>
        </p:txBody>
      </p:sp>
      <p:sp>
        <p:nvSpPr>
          <p:cNvPr id="19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0:09</a:t>
            </a:r>
          </a:p>
        </p:txBody>
      </p:sp>
      <p:sp>
        <p:nvSpPr>
          <p:cNvPr id="19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0:08</a:t>
            </a:r>
          </a:p>
        </p:txBody>
      </p:sp>
      <p:sp>
        <p:nvSpPr>
          <p:cNvPr id="19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0:07</a:t>
            </a:r>
          </a:p>
        </p:txBody>
      </p:sp>
      <p:sp>
        <p:nvSpPr>
          <p:cNvPr id="19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0:06</a:t>
            </a:r>
          </a:p>
        </p:txBody>
      </p:sp>
      <p:sp>
        <p:nvSpPr>
          <p:cNvPr id="19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0:05</a:t>
            </a:r>
          </a:p>
        </p:txBody>
      </p:sp>
      <p:sp>
        <p:nvSpPr>
          <p:cNvPr id="19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0:04</a:t>
            </a:r>
          </a:p>
        </p:txBody>
      </p:sp>
      <p:sp>
        <p:nvSpPr>
          <p:cNvPr id="19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0:03</a:t>
            </a:r>
          </a:p>
        </p:txBody>
      </p:sp>
      <p:sp>
        <p:nvSpPr>
          <p:cNvPr id="19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0:02</a:t>
            </a:r>
          </a:p>
        </p:txBody>
      </p:sp>
      <p:sp>
        <p:nvSpPr>
          <p:cNvPr id="19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0:01</a:t>
            </a:r>
          </a:p>
        </p:txBody>
      </p:sp>
      <p:sp>
        <p:nvSpPr>
          <p:cNvPr id="199" name="Times Up!"/>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Time’s up!</a:t>
            </a:r>
          </a:p>
        </p:txBody>
      </p:sp>
      <p:grpSp>
        <p:nvGrpSpPr>
          <p:cNvPr id="4" name="Group 3"/>
          <p:cNvGrpSpPr/>
          <p:nvPr/>
        </p:nvGrpSpPr>
        <p:grpSpPr>
          <a:xfrm>
            <a:off x="568325" y="657225"/>
            <a:ext cx="7993063" cy="5670550"/>
            <a:chOff x="-8217650" y="2925933"/>
            <a:chExt cx="7992214" cy="5669282"/>
          </a:xfrm>
        </p:grpSpPr>
        <p:grpSp>
          <p:nvGrpSpPr>
            <p:cNvPr id="11373" name="Group 131"/>
            <p:cNvGrpSpPr/>
            <p:nvPr/>
          </p:nvGrpSpPr>
          <p:grpSpPr>
            <a:xfrm>
              <a:off x="-8217650" y="2925933"/>
              <a:ext cx="7992214" cy="5669282"/>
              <a:chOff x="-8143674" y="-1681210"/>
              <a:chExt cx="7935064" cy="5669282"/>
            </a:xfrm>
          </p:grpSpPr>
          <p:sp>
            <p:nvSpPr>
              <p:cNvPr id="133" name="Rectangle 132"/>
              <p:cNvSpPr/>
              <p:nvPr/>
            </p:nvSpPr>
            <p:spPr>
              <a:xfrm>
                <a:off x="-8143674" y="-1681210"/>
                <a:ext cx="7935064" cy="56692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1376" name="TextBox 4"/>
              <p:cNvSpPr txBox="1"/>
              <p:nvPr/>
            </p:nvSpPr>
            <p:spPr>
              <a:xfrm>
                <a:off x="-7697542" y="-1365386"/>
                <a:ext cx="3589927" cy="136960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spcAft>
                    <a:spcPts val="600"/>
                  </a:spcAft>
                  <a:buFontTx/>
                  <a:buNone/>
                </a:pPr>
                <a:r>
                  <a:rPr lang="en-GB" altLang="en-US" dirty="0">
                    <a:solidFill>
                      <a:schemeClr val="tx1"/>
                    </a:solidFill>
                    <a:latin typeface="Twinkl SemiBold" pitchFamily="2" charset="0"/>
                  </a:rPr>
                  <a:t>Sorry! You have run out of time and Mr Whoops has slipped and fallen into the rapids!</a:t>
                </a:r>
              </a:p>
              <a:p>
                <a:pPr marL="0" lvl="0" indent="0" algn="ctr" eaLnBrk="1" hangingPunct="1">
                  <a:lnSpc>
                    <a:spcPct val="100000"/>
                  </a:lnSpc>
                  <a:spcBef>
                    <a:spcPct val="0"/>
                  </a:spcBef>
                  <a:spcAft>
                    <a:spcPts val="600"/>
                  </a:spcAft>
                  <a:buFontTx/>
                  <a:buNone/>
                </a:pPr>
                <a:r>
                  <a:rPr lang="en-GB" altLang="en-US" sz="2400" dirty="0">
                    <a:solidFill>
                      <a:schemeClr val="tx1"/>
                    </a:solidFill>
                    <a:latin typeface="Twinkl SemiBold" pitchFamily="2" charset="0"/>
                  </a:rPr>
                  <a:t>The word was </a:t>
                </a:r>
                <a:r>
                  <a:rPr lang="en-GB" altLang="en-US" sz="2400" dirty="0">
                    <a:solidFill>
                      <a:schemeClr val="tx1"/>
                    </a:solidFill>
                    <a:latin typeface="Twinkl ExtraBold" pitchFamily="2" charset="0"/>
                  </a:rPr>
                  <a:t>treasure</a:t>
                </a:r>
                <a:r>
                  <a:rPr lang="en-GB" altLang="en-US" sz="2400" dirty="0">
                    <a:solidFill>
                      <a:schemeClr val="tx1"/>
                    </a:solidFill>
                    <a:latin typeface="Twinkl SemiBold" pitchFamily="2" charset="0"/>
                  </a:rPr>
                  <a:t>!</a:t>
                </a:r>
              </a:p>
            </p:txBody>
          </p:sp>
          <p:pic>
            <p:nvPicPr>
              <p:cNvPr id="11377" name="Picture 134"/>
              <p:cNvPicPr>
                <a:picLocks noChangeAspect="1"/>
              </p:cNvPicPr>
              <p:nvPr/>
            </p:nvPicPr>
            <p:blipFill>
              <a:blip r:embed="rId5"/>
              <a:srcRect b="5646"/>
              <a:stretch>
                <a:fillRect/>
              </a:stretch>
            </p:blipFill>
            <p:spPr>
              <a:xfrm>
                <a:off x="-8143674" y="125702"/>
                <a:ext cx="7935064" cy="3862369"/>
              </a:xfrm>
              <a:prstGeom prst="rect">
                <a:avLst/>
              </a:prstGeom>
              <a:noFill/>
              <a:ln w="9525">
                <a:noFill/>
              </a:ln>
            </p:spPr>
          </p:pic>
        </p:grpSp>
        <p:sp>
          <p:nvSpPr>
            <p:cNvPr id="136" name="Rounded Rectangle 135">
              <a:hlinkClick r:id="rId6" action="ppaction://hlinksldjump"/>
            </p:cNvPr>
            <p:cNvSpPr/>
            <p:nvPr/>
          </p:nvSpPr>
          <p:spPr>
            <a:xfrm>
              <a:off x="-3327082" y="3392554"/>
              <a:ext cx="2655605" cy="831664"/>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grpSp>
        <p:nvGrpSpPr>
          <p:cNvPr id="53" name="Group 52"/>
          <p:cNvGrpSpPr/>
          <p:nvPr/>
        </p:nvGrpSpPr>
        <p:grpSpPr>
          <a:xfrm>
            <a:off x="558800" y="646113"/>
            <a:ext cx="8034338" cy="5673725"/>
            <a:chOff x="-8122602" y="4118345"/>
            <a:chExt cx="7935064" cy="5672857"/>
          </a:xfrm>
        </p:grpSpPr>
        <p:grpSp>
          <p:nvGrpSpPr>
            <p:cNvPr id="11364" name="Group 54"/>
            <p:cNvGrpSpPr/>
            <p:nvPr/>
          </p:nvGrpSpPr>
          <p:grpSpPr>
            <a:xfrm>
              <a:off x="-8122602" y="4118345"/>
              <a:ext cx="7935064" cy="5672857"/>
              <a:chOff x="596900" y="600892"/>
              <a:chExt cx="7935064" cy="5672857"/>
            </a:xfrm>
          </p:grpSpPr>
          <p:sp>
            <p:nvSpPr>
              <p:cNvPr id="57" name="Rectangle 56"/>
              <p:cNvSpPr/>
              <p:nvPr/>
            </p:nvSpPr>
            <p:spPr>
              <a:xfrm>
                <a:off x="596900" y="600892"/>
                <a:ext cx="7935064" cy="5669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1367" name="TextBox 4"/>
              <p:cNvSpPr txBox="1"/>
              <p:nvPr/>
            </p:nvSpPr>
            <p:spPr>
              <a:xfrm>
                <a:off x="881379" y="1040337"/>
                <a:ext cx="413831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dirty="0">
                    <a:solidFill>
                      <a:schemeClr val="tx1"/>
                    </a:solidFill>
                    <a:latin typeface="Twinkl SemiBold" pitchFamily="2" charset="0"/>
                  </a:rPr>
                  <a:t>Congratulations, you spelt the word correctly and helped Mr Whoops cross to the other side of the river safely!</a:t>
                </a:r>
              </a:p>
            </p:txBody>
          </p:sp>
          <p:sp>
            <p:nvSpPr>
              <p:cNvPr id="11368" name="TextBox 4"/>
              <p:cNvSpPr txBox="1"/>
              <p:nvPr/>
            </p:nvSpPr>
            <p:spPr>
              <a:xfrm>
                <a:off x="1426132" y="2519456"/>
                <a:ext cx="3894728" cy="110799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6600" dirty="0">
                    <a:solidFill>
                      <a:schemeClr val="tx1"/>
                    </a:solidFill>
                    <a:latin typeface="Twinkl SemiBold" pitchFamily="2" charset="0"/>
                  </a:rPr>
                  <a:t>treasure</a:t>
                </a:r>
              </a:p>
            </p:txBody>
          </p:sp>
          <p:pic>
            <p:nvPicPr>
              <p:cNvPr id="11369" name="Picture 59"/>
              <p:cNvPicPr>
                <a:picLocks noChangeAspect="1"/>
              </p:cNvPicPr>
              <p:nvPr/>
            </p:nvPicPr>
            <p:blipFill>
              <a:blip r:embed="rId7"/>
              <a:srcRect b="17351"/>
              <a:stretch>
                <a:fillRect/>
              </a:stretch>
            </p:blipFill>
            <p:spPr>
              <a:xfrm flipH="1">
                <a:off x="3749505" y="5698983"/>
                <a:ext cx="1327334" cy="566057"/>
              </a:xfrm>
              <a:prstGeom prst="rect">
                <a:avLst/>
              </a:prstGeom>
              <a:noFill/>
              <a:ln w="9525">
                <a:noFill/>
              </a:ln>
            </p:spPr>
          </p:pic>
          <p:pic>
            <p:nvPicPr>
              <p:cNvPr id="11370" name="Picture 60"/>
              <p:cNvPicPr>
                <a:picLocks noChangeAspect="1"/>
              </p:cNvPicPr>
              <p:nvPr/>
            </p:nvPicPr>
            <p:blipFill>
              <a:blip r:embed="rId8"/>
              <a:srcRect b="33434"/>
              <a:stretch>
                <a:fillRect/>
              </a:stretch>
            </p:blipFill>
            <p:spPr>
              <a:xfrm>
                <a:off x="3884023" y="3355924"/>
                <a:ext cx="3936275" cy="2914250"/>
              </a:xfrm>
              <a:prstGeom prst="rect">
                <a:avLst/>
              </a:prstGeom>
              <a:noFill/>
              <a:ln w="9525">
                <a:noFill/>
              </a:ln>
            </p:spPr>
          </p:pic>
          <p:pic>
            <p:nvPicPr>
              <p:cNvPr id="11371" name="Picture 61"/>
              <p:cNvPicPr>
                <a:picLocks noChangeAspect="1"/>
              </p:cNvPicPr>
              <p:nvPr/>
            </p:nvPicPr>
            <p:blipFill>
              <a:blip r:embed="rId7"/>
              <a:srcRect b="17351"/>
              <a:stretch>
                <a:fillRect/>
              </a:stretch>
            </p:blipFill>
            <p:spPr>
              <a:xfrm>
                <a:off x="762465" y="5698983"/>
                <a:ext cx="1327334" cy="566057"/>
              </a:xfrm>
              <a:prstGeom prst="rect">
                <a:avLst/>
              </a:prstGeom>
              <a:noFill/>
              <a:ln w="9525">
                <a:noFill/>
              </a:ln>
            </p:spPr>
          </p:pic>
          <p:pic>
            <p:nvPicPr>
              <p:cNvPr id="11372" name="Picture 62"/>
              <p:cNvPicPr>
                <a:picLocks noChangeAspect="1"/>
              </p:cNvPicPr>
              <p:nvPr/>
            </p:nvPicPr>
            <p:blipFill>
              <a:blip r:embed="rId7"/>
              <a:srcRect b="17351"/>
              <a:stretch>
                <a:fillRect/>
              </a:stretch>
            </p:blipFill>
            <p:spPr>
              <a:xfrm flipH="1">
                <a:off x="2797861" y="5707692"/>
                <a:ext cx="1327334" cy="566057"/>
              </a:xfrm>
              <a:prstGeom prst="rect">
                <a:avLst/>
              </a:prstGeom>
              <a:noFill/>
              <a:ln w="9525">
                <a:noFill/>
              </a:ln>
            </p:spPr>
          </p:pic>
        </p:grpSp>
        <p:sp>
          <p:nvSpPr>
            <p:cNvPr id="56" name="Rounded Rectangle 55"/>
            <p:cNvSpPr/>
            <p:nvPr/>
          </p:nvSpPr>
          <p:spPr>
            <a:xfrm>
              <a:off x="-3398565" y="4604046"/>
              <a:ext cx="2655996" cy="831723"/>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3"/>
                                        </p:tgtEl>
                                      </p:cBhvr>
                                    </p:animEffect>
                                    <p:set>
                                      <p:cBhvr>
                                        <p:cTn id="7" dur="1" fill="hold">
                                          <p:stCondLst>
                                            <p:cond delay="499"/>
                                          </p:stCondLst>
                                        </p:cTn>
                                        <p:tgtEl>
                                          <p:spTgt spid="2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4"/>
                                        </p:tgtEl>
                                      </p:cBhvr>
                                    </p:animEffect>
                                    <p:set>
                                      <p:cBhvr>
                                        <p:cTn id="10" dur="1" fill="hold">
                                          <p:stCondLst>
                                            <p:cond delay="499"/>
                                          </p:stCondLst>
                                        </p:cTn>
                                        <p:tgtEl>
                                          <p:spTgt spid="2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5"/>
                                        </p:tgtEl>
                                      </p:cBhvr>
                                    </p:animEffect>
                                    <p:set>
                                      <p:cBhvr>
                                        <p:cTn id="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14" restart="whenNotActive" fill="hold" evtFilter="cancelBubble" nodeType="interactiveSeq">
                <p:stCondLst>
                  <p:cond evt="onClick" delay="0">
                    <p:tgtEl>
                      <p:spTgt spid="2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8"/>
                                        </p:tgtEl>
                                      </p:cBhvr>
                                    </p:animEffect>
                                    <p:set>
                                      <p:cBhvr>
                                        <p:cTn id="19" dur="1" fill="hold">
                                          <p:stCondLst>
                                            <p:cond delay="499"/>
                                          </p:stCondLst>
                                        </p:cTn>
                                        <p:tgtEl>
                                          <p:spTgt spid="2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9"/>
                                        </p:tgtEl>
                                      </p:cBhvr>
                                    </p:animEffect>
                                    <p:set>
                                      <p:cBhvr>
                                        <p:cTn id="22" dur="1" fill="hold">
                                          <p:stCondLst>
                                            <p:cond delay="499"/>
                                          </p:stCondLst>
                                        </p:cTn>
                                        <p:tgtEl>
                                          <p:spTgt spid="2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30"/>
                                        </p:tgtEl>
                                      </p:cBhvr>
                                    </p:animEffect>
                                    <p:set>
                                      <p:cBhvr>
                                        <p:cTn id="25"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26" restart="whenNotActive" fill="hold" evtFilter="cancelBubble" nodeType="interactiveSeq">
                <p:stCondLst>
                  <p:cond evt="onClick" delay="0">
                    <p:tgtEl>
                      <p:spTgt spid="2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3"/>
                                        </p:tgtEl>
                                      </p:cBhvr>
                                    </p:animEffect>
                                    <p:set>
                                      <p:cBhvr>
                                        <p:cTn id="31" dur="1" fill="hold">
                                          <p:stCondLst>
                                            <p:cond delay="499"/>
                                          </p:stCondLst>
                                        </p:cTn>
                                        <p:tgtEl>
                                          <p:spTgt spid="2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4"/>
                                        </p:tgtEl>
                                      </p:cBhvr>
                                    </p:animEffect>
                                    <p:set>
                                      <p:cBhvr>
                                        <p:cTn id="34" dur="1" fill="hold">
                                          <p:stCondLst>
                                            <p:cond delay="499"/>
                                          </p:stCondLst>
                                        </p:cTn>
                                        <p:tgtEl>
                                          <p:spTgt spid="2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5"/>
                                        </p:tgtEl>
                                      </p:cBhvr>
                                    </p:animEffect>
                                    <p:set>
                                      <p:cBhvr>
                                        <p:cTn id="37"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8" restart="whenNotActive" fill="hold" evtFilter="cancelBubble" nodeType="interactiveSeq">
                <p:stCondLst>
                  <p:cond evt="onClick" delay="0">
                    <p:tgtEl>
                      <p:spTgt spid="2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38"/>
                                        </p:tgtEl>
                                      </p:cBhvr>
                                    </p:animEffect>
                                    <p:set>
                                      <p:cBhvr>
                                        <p:cTn id="43" dur="1" fill="hold">
                                          <p:stCondLst>
                                            <p:cond delay="499"/>
                                          </p:stCondLst>
                                        </p:cTn>
                                        <p:tgtEl>
                                          <p:spTgt spid="23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9"/>
                                        </p:tgtEl>
                                      </p:cBhvr>
                                    </p:animEffect>
                                    <p:set>
                                      <p:cBhvr>
                                        <p:cTn id="46" dur="1" fill="hold">
                                          <p:stCondLst>
                                            <p:cond delay="499"/>
                                          </p:stCondLst>
                                        </p:cTn>
                                        <p:tgtEl>
                                          <p:spTgt spid="23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40"/>
                                        </p:tgtEl>
                                      </p:cBhvr>
                                    </p:animEffect>
                                    <p:set>
                                      <p:cBhvr>
                                        <p:cTn id="49"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50" restart="whenNotActive" fill="hold" evtFilter="cancelBubble" nodeType="interactiveSeq">
                <p:stCondLst>
                  <p:cond evt="onClick" delay="0">
                    <p:tgtEl>
                      <p:spTgt spid="2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3"/>
                                        </p:tgtEl>
                                      </p:cBhvr>
                                    </p:animEffect>
                                    <p:set>
                                      <p:cBhvr>
                                        <p:cTn id="55" dur="1" fill="hold">
                                          <p:stCondLst>
                                            <p:cond delay="499"/>
                                          </p:stCondLst>
                                        </p:cTn>
                                        <p:tgtEl>
                                          <p:spTgt spid="24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4"/>
                                        </p:tgtEl>
                                      </p:cBhvr>
                                    </p:animEffect>
                                    <p:set>
                                      <p:cBhvr>
                                        <p:cTn id="58" dur="1" fill="hold">
                                          <p:stCondLst>
                                            <p:cond delay="499"/>
                                          </p:stCondLst>
                                        </p:cTn>
                                        <p:tgtEl>
                                          <p:spTgt spid="24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62" restart="whenNotActive" fill="hold" evtFilter="cancelBubble" nodeType="interactiveSeq">
                <p:stCondLst>
                  <p:cond evt="onClick" delay="0">
                    <p:tgtEl>
                      <p:spTgt spid="2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48"/>
                                        </p:tgtEl>
                                      </p:cBhvr>
                                    </p:animEffect>
                                    <p:set>
                                      <p:cBhvr>
                                        <p:cTn id="67" dur="1" fill="hold">
                                          <p:stCondLst>
                                            <p:cond delay="499"/>
                                          </p:stCondLst>
                                        </p:cTn>
                                        <p:tgtEl>
                                          <p:spTgt spid="24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49"/>
                                        </p:tgtEl>
                                      </p:cBhvr>
                                    </p:animEffect>
                                    <p:set>
                                      <p:cBhvr>
                                        <p:cTn id="70" dur="1" fill="hold">
                                          <p:stCondLst>
                                            <p:cond delay="499"/>
                                          </p:stCondLst>
                                        </p:cTn>
                                        <p:tgtEl>
                                          <p:spTgt spid="24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0"/>
                                        </p:tgtEl>
                                      </p:cBhvr>
                                    </p:animEffect>
                                    <p:set>
                                      <p:cBhvr>
                                        <p:cTn id="73" dur="1" fill="hold">
                                          <p:stCondLst>
                                            <p:cond delay="499"/>
                                          </p:stCondLst>
                                        </p:cTn>
                                        <p:tgtEl>
                                          <p:spTgt spid="250"/>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74" restart="whenNotActive" fill="hold" evtFilter="cancelBubble" nodeType="interactiveSeq">
                <p:stCondLst>
                  <p:cond evt="onClick" delay="0">
                    <p:tgtEl>
                      <p:spTgt spid="25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53"/>
                                        </p:tgtEl>
                                      </p:cBhvr>
                                    </p:animEffect>
                                    <p:set>
                                      <p:cBhvr>
                                        <p:cTn id="79" dur="1" fill="hold">
                                          <p:stCondLst>
                                            <p:cond delay="499"/>
                                          </p:stCondLst>
                                        </p:cTn>
                                        <p:tgtEl>
                                          <p:spTgt spid="25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254"/>
                                        </p:tgtEl>
                                      </p:cBhvr>
                                    </p:animEffect>
                                    <p:set>
                                      <p:cBhvr>
                                        <p:cTn id="82" dur="1" fill="hold">
                                          <p:stCondLst>
                                            <p:cond delay="499"/>
                                          </p:stCondLst>
                                        </p:cTn>
                                        <p:tgtEl>
                                          <p:spTgt spid="25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255"/>
                                        </p:tgtEl>
                                      </p:cBhvr>
                                    </p:animEffect>
                                    <p:set>
                                      <p:cBhvr>
                                        <p:cTn id="85" dur="1" fill="hold">
                                          <p:stCondLst>
                                            <p:cond delay="499"/>
                                          </p:stCondLst>
                                        </p:cTn>
                                        <p:tgtEl>
                                          <p:spTgt spid="255"/>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252"/>
                  </p:tgtEl>
                </p:cond>
              </p:nextCondLst>
            </p:seq>
            <p:seq concurrent="1" nextAc="seek">
              <p:cTn id="88" restart="whenNotActive" fill="hold" evtFilter="cancelBubble" nodeType="interactiveSeq">
                <p:stCondLst>
                  <p:cond evt="onClick" delay="0">
                    <p:tgtEl>
                      <p:spTgt spid="22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10"/>
                                        </p:tgtEl>
                                        <p:attrNameLst>
                                          <p:attrName>style.visibility</p:attrName>
                                        </p:attrNameLst>
                                      </p:cBhvr>
                                      <p:to>
                                        <p:strVal val="visible"/>
                                      </p:to>
                                    </p:set>
                                    <p:animEffect transition="in" filter="fade">
                                      <p:cBhvr>
                                        <p:cTn id="93" dur="500"/>
                                        <p:tgtEl>
                                          <p:spTgt spid="210"/>
                                        </p:tgtEl>
                                      </p:cBhvr>
                                    </p:animEffect>
                                  </p:childTnLst>
                                </p:cTn>
                              </p:par>
                            </p:childTnLst>
                          </p:cTn>
                        </p:par>
                        <p:par>
                          <p:cTn id="94" fill="hold">
                            <p:stCondLst>
                              <p:cond delay="500"/>
                            </p:stCondLst>
                            <p:childTnLst>
                              <p:par>
                                <p:cTn id="95" presetID="1" presetClass="exit" presetSubtype="0" fill="hold" grpId="1" nodeType="afterEffect">
                                  <p:stCondLst>
                                    <p:cond delay="4000"/>
                                  </p:stCondLst>
                                  <p:childTnLst>
                                    <p:set>
                                      <p:cBhvr>
                                        <p:cTn id="9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97" restart="whenNotActive" fill="hold" evtFilter="cancelBubble" nodeType="interactiveSeq">
                <p:stCondLst>
                  <p:cond evt="onClick" delay="0">
                    <p:tgtEl>
                      <p:spTgt spid="224"/>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2" nodeType="clickEffect">
                                  <p:stCondLst>
                                    <p:cond delay="0"/>
                                  </p:stCondLst>
                                  <p:childTnLst>
                                    <p:set>
                                      <p:cBhvr>
                                        <p:cTn id="101" dur="1" fill="hold">
                                          <p:stCondLst>
                                            <p:cond delay="0"/>
                                          </p:stCondLst>
                                        </p:cTn>
                                        <p:tgtEl>
                                          <p:spTgt spid="210"/>
                                        </p:tgtEl>
                                        <p:attrNameLst>
                                          <p:attrName>style.visibility</p:attrName>
                                        </p:attrNameLst>
                                      </p:cBhvr>
                                      <p:to>
                                        <p:strVal val="visible"/>
                                      </p:to>
                                    </p:set>
                                    <p:animEffect transition="in" filter="fade">
                                      <p:cBhvr>
                                        <p:cTn id="102" dur="500"/>
                                        <p:tgtEl>
                                          <p:spTgt spid="210"/>
                                        </p:tgtEl>
                                      </p:cBhvr>
                                    </p:animEffect>
                                  </p:childTnLst>
                                </p:cTn>
                              </p:par>
                            </p:childTnLst>
                          </p:cTn>
                        </p:par>
                        <p:par>
                          <p:cTn id="103" fill="hold">
                            <p:stCondLst>
                              <p:cond delay="500"/>
                            </p:stCondLst>
                            <p:childTnLst>
                              <p:par>
                                <p:cTn id="104" presetID="1" presetClass="exit" presetSubtype="0" fill="hold" grpId="3" nodeType="afterEffect">
                                  <p:stCondLst>
                                    <p:cond delay="4000"/>
                                  </p:stCondLst>
                                  <p:childTnLst>
                                    <p:set>
                                      <p:cBhvr>
                                        <p:cTn id="10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106" restart="whenNotActive" fill="hold" evtFilter="cancelBubble" nodeType="interactiveSeq">
                <p:stCondLst>
                  <p:cond evt="onClick" delay="0">
                    <p:tgtEl>
                      <p:spTgt spid="22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4" nodeType="clickEffect">
                                  <p:stCondLst>
                                    <p:cond delay="0"/>
                                  </p:stCondLst>
                                  <p:childTnLst>
                                    <p:set>
                                      <p:cBhvr>
                                        <p:cTn id="110" dur="1" fill="hold">
                                          <p:stCondLst>
                                            <p:cond delay="0"/>
                                          </p:stCondLst>
                                        </p:cTn>
                                        <p:tgtEl>
                                          <p:spTgt spid="210"/>
                                        </p:tgtEl>
                                        <p:attrNameLst>
                                          <p:attrName>style.visibility</p:attrName>
                                        </p:attrNameLst>
                                      </p:cBhvr>
                                      <p:to>
                                        <p:strVal val="visible"/>
                                      </p:to>
                                    </p:set>
                                    <p:animEffect transition="in" filter="fade">
                                      <p:cBhvr>
                                        <p:cTn id="111" dur="500"/>
                                        <p:tgtEl>
                                          <p:spTgt spid="210"/>
                                        </p:tgtEl>
                                      </p:cBhvr>
                                    </p:animEffect>
                                  </p:childTnLst>
                                </p:cTn>
                              </p:par>
                            </p:childTnLst>
                          </p:cTn>
                        </p:par>
                        <p:par>
                          <p:cTn id="112" fill="hold">
                            <p:stCondLst>
                              <p:cond delay="500"/>
                            </p:stCondLst>
                            <p:childTnLst>
                              <p:par>
                                <p:cTn id="113" presetID="1" presetClass="exit" presetSubtype="0" fill="hold" grpId="5" nodeType="afterEffect">
                                  <p:stCondLst>
                                    <p:cond delay="4000"/>
                                  </p:stCondLst>
                                  <p:childTnLst>
                                    <p:set>
                                      <p:cBhvr>
                                        <p:cTn id="11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15" restart="whenNotActive" fill="hold" evtFilter="cancelBubble" nodeType="interactiveSeq">
                <p:stCondLst>
                  <p:cond evt="onClick" delay="0">
                    <p:tgtEl>
                      <p:spTgt spid="228"/>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grpId="6" nodeType="clickEffect">
                                  <p:stCondLst>
                                    <p:cond delay="0"/>
                                  </p:stCondLst>
                                  <p:childTnLst>
                                    <p:set>
                                      <p:cBhvr>
                                        <p:cTn id="119" dur="1" fill="hold">
                                          <p:stCondLst>
                                            <p:cond delay="0"/>
                                          </p:stCondLst>
                                        </p:cTn>
                                        <p:tgtEl>
                                          <p:spTgt spid="210"/>
                                        </p:tgtEl>
                                        <p:attrNameLst>
                                          <p:attrName>style.visibility</p:attrName>
                                        </p:attrNameLst>
                                      </p:cBhvr>
                                      <p:to>
                                        <p:strVal val="visible"/>
                                      </p:to>
                                    </p:set>
                                    <p:animEffect transition="in" filter="fade">
                                      <p:cBhvr>
                                        <p:cTn id="120" dur="500"/>
                                        <p:tgtEl>
                                          <p:spTgt spid="210"/>
                                        </p:tgtEl>
                                      </p:cBhvr>
                                    </p:animEffect>
                                  </p:childTnLst>
                                </p:cTn>
                              </p:par>
                            </p:childTnLst>
                          </p:cTn>
                        </p:par>
                        <p:par>
                          <p:cTn id="121" fill="hold">
                            <p:stCondLst>
                              <p:cond delay="500"/>
                            </p:stCondLst>
                            <p:childTnLst>
                              <p:par>
                                <p:cTn id="122" presetID="1" presetClass="exit" presetSubtype="0" fill="hold" grpId="7" nodeType="afterEffect">
                                  <p:stCondLst>
                                    <p:cond delay="4000"/>
                                  </p:stCondLst>
                                  <p:childTnLst>
                                    <p:set>
                                      <p:cBhvr>
                                        <p:cTn id="12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24" restart="whenNotActive" fill="hold" evtFilter="cancelBubble" nodeType="interactiveSeq">
                <p:stCondLst>
                  <p:cond evt="onClick" delay="0">
                    <p:tgtEl>
                      <p:spTgt spid="229"/>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8" nodeType="clickEffect">
                                  <p:stCondLst>
                                    <p:cond delay="0"/>
                                  </p:stCondLst>
                                  <p:childTnLst>
                                    <p:set>
                                      <p:cBhvr>
                                        <p:cTn id="128" dur="1" fill="hold">
                                          <p:stCondLst>
                                            <p:cond delay="0"/>
                                          </p:stCondLst>
                                        </p:cTn>
                                        <p:tgtEl>
                                          <p:spTgt spid="210"/>
                                        </p:tgtEl>
                                        <p:attrNameLst>
                                          <p:attrName>style.visibility</p:attrName>
                                        </p:attrNameLst>
                                      </p:cBhvr>
                                      <p:to>
                                        <p:strVal val="visible"/>
                                      </p:to>
                                    </p:set>
                                    <p:animEffect transition="in" filter="fade">
                                      <p:cBhvr>
                                        <p:cTn id="129" dur="500"/>
                                        <p:tgtEl>
                                          <p:spTgt spid="210"/>
                                        </p:tgtEl>
                                      </p:cBhvr>
                                    </p:animEffect>
                                  </p:childTnLst>
                                </p:cTn>
                              </p:par>
                            </p:childTnLst>
                          </p:cTn>
                        </p:par>
                        <p:par>
                          <p:cTn id="130" fill="hold">
                            <p:stCondLst>
                              <p:cond delay="500"/>
                            </p:stCondLst>
                            <p:childTnLst>
                              <p:par>
                                <p:cTn id="131" presetID="1" presetClass="exit" presetSubtype="0" fill="hold" grpId="9" nodeType="afterEffect">
                                  <p:stCondLst>
                                    <p:cond delay="4000"/>
                                  </p:stCondLst>
                                  <p:childTnLst>
                                    <p:set>
                                      <p:cBhvr>
                                        <p:cTn id="13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9"/>
                  </p:tgtEl>
                </p:cond>
              </p:nextCondLst>
            </p:seq>
            <p:seq concurrent="1" nextAc="seek">
              <p:cTn id="133" restart="whenNotActive" fill="hold" evtFilter="cancelBubble" nodeType="interactiveSeq">
                <p:stCondLst>
                  <p:cond evt="onClick" delay="0">
                    <p:tgtEl>
                      <p:spTgt spid="230"/>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10" nodeType="clickEffect">
                                  <p:stCondLst>
                                    <p:cond delay="0"/>
                                  </p:stCondLst>
                                  <p:childTnLst>
                                    <p:set>
                                      <p:cBhvr>
                                        <p:cTn id="137" dur="1" fill="hold">
                                          <p:stCondLst>
                                            <p:cond delay="0"/>
                                          </p:stCondLst>
                                        </p:cTn>
                                        <p:tgtEl>
                                          <p:spTgt spid="210"/>
                                        </p:tgtEl>
                                        <p:attrNameLst>
                                          <p:attrName>style.visibility</p:attrName>
                                        </p:attrNameLst>
                                      </p:cBhvr>
                                      <p:to>
                                        <p:strVal val="visible"/>
                                      </p:to>
                                    </p:set>
                                    <p:animEffect transition="in" filter="fade">
                                      <p:cBhvr>
                                        <p:cTn id="138" dur="500"/>
                                        <p:tgtEl>
                                          <p:spTgt spid="210"/>
                                        </p:tgtEl>
                                      </p:cBhvr>
                                    </p:animEffect>
                                  </p:childTnLst>
                                </p:cTn>
                              </p:par>
                            </p:childTnLst>
                          </p:cTn>
                        </p:par>
                        <p:par>
                          <p:cTn id="139" fill="hold">
                            <p:stCondLst>
                              <p:cond delay="500"/>
                            </p:stCondLst>
                            <p:childTnLst>
                              <p:par>
                                <p:cTn id="140" presetID="1" presetClass="exit" presetSubtype="0" fill="hold" grpId="11" nodeType="afterEffect">
                                  <p:stCondLst>
                                    <p:cond delay="4000"/>
                                  </p:stCondLst>
                                  <p:childTnLst>
                                    <p:set>
                                      <p:cBhvr>
                                        <p:cTn id="14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42" restart="whenNotActive" fill="hold" evtFilter="cancelBubble" nodeType="interactiveSeq">
                <p:stCondLst>
                  <p:cond evt="onClick" delay="0">
                    <p:tgtEl>
                      <p:spTgt spid="233"/>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12" nodeType="clickEffect">
                                  <p:stCondLst>
                                    <p:cond delay="0"/>
                                  </p:stCondLst>
                                  <p:childTnLst>
                                    <p:set>
                                      <p:cBhvr>
                                        <p:cTn id="146" dur="1" fill="hold">
                                          <p:stCondLst>
                                            <p:cond delay="0"/>
                                          </p:stCondLst>
                                        </p:cTn>
                                        <p:tgtEl>
                                          <p:spTgt spid="210"/>
                                        </p:tgtEl>
                                        <p:attrNameLst>
                                          <p:attrName>style.visibility</p:attrName>
                                        </p:attrNameLst>
                                      </p:cBhvr>
                                      <p:to>
                                        <p:strVal val="visible"/>
                                      </p:to>
                                    </p:set>
                                    <p:animEffect transition="in" filter="fade">
                                      <p:cBhvr>
                                        <p:cTn id="147" dur="500"/>
                                        <p:tgtEl>
                                          <p:spTgt spid="210"/>
                                        </p:tgtEl>
                                      </p:cBhvr>
                                    </p:animEffect>
                                  </p:childTnLst>
                                </p:cTn>
                              </p:par>
                            </p:childTnLst>
                          </p:cTn>
                        </p:par>
                        <p:par>
                          <p:cTn id="148" fill="hold">
                            <p:stCondLst>
                              <p:cond delay="500"/>
                            </p:stCondLst>
                            <p:childTnLst>
                              <p:par>
                                <p:cTn id="149" presetID="1" presetClass="exit" presetSubtype="0" fill="hold" grpId="13" nodeType="afterEffect">
                                  <p:stCondLst>
                                    <p:cond delay="4000"/>
                                  </p:stCondLst>
                                  <p:childTnLst>
                                    <p:set>
                                      <p:cBhvr>
                                        <p:cTn id="15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151" restart="whenNotActive" fill="hold" evtFilter="cancelBubble" nodeType="interactiveSeq">
                <p:stCondLst>
                  <p:cond evt="onClick" delay="0">
                    <p:tgtEl>
                      <p:spTgt spid="234"/>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grpId="14" nodeType="clickEffect">
                                  <p:stCondLst>
                                    <p:cond delay="0"/>
                                  </p:stCondLst>
                                  <p:childTnLst>
                                    <p:set>
                                      <p:cBhvr>
                                        <p:cTn id="155" dur="1" fill="hold">
                                          <p:stCondLst>
                                            <p:cond delay="0"/>
                                          </p:stCondLst>
                                        </p:cTn>
                                        <p:tgtEl>
                                          <p:spTgt spid="210"/>
                                        </p:tgtEl>
                                        <p:attrNameLst>
                                          <p:attrName>style.visibility</p:attrName>
                                        </p:attrNameLst>
                                      </p:cBhvr>
                                      <p:to>
                                        <p:strVal val="visible"/>
                                      </p:to>
                                    </p:set>
                                    <p:animEffect transition="in" filter="fade">
                                      <p:cBhvr>
                                        <p:cTn id="156" dur="500"/>
                                        <p:tgtEl>
                                          <p:spTgt spid="210"/>
                                        </p:tgtEl>
                                      </p:cBhvr>
                                    </p:animEffect>
                                  </p:childTnLst>
                                </p:cTn>
                              </p:par>
                            </p:childTnLst>
                          </p:cTn>
                        </p:par>
                        <p:par>
                          <p:cTn id="157" fill="hold">
                            <p:stCondLst>
                              <p:cond delay="500"/>
                            </p:stCondLst>
                            <p:childTnLst>
                              <p:par>
                                <p:cTn id="158" presetID="1" presetClass="exit" presetSubtype="0" fill="hold" grpId="15" nodeType="afterEffect">
                                  <p:stCondLst>
                                    <p:cond delay="4000"/>
                                  </p:stCondLst>
                                  <p:childTnLst>
                                    <p:set>
                                      <p:cBhvr>
                                        <p:cTn id="15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160" restart="whenNotActive" fill="hold" evtFilter="cancelBubble" nodeType="interactiveSeq">
                <p:stCondLst>
                  <p:cond evt="onClick" delay="0">
                    <p:tgtEl>
                      <p:spTgt spid="235"/>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16" nodeType="clickEffect">
                                  <p:stCondLst>
                                    <p:cond delay="0"/>
                                  </p:stCondLst>
                                  <p:childTnLst>
                                    <p:set>
                                      <p:cBhvr>
                                        <p:cTn id="164" dur="1" fill="hold">
                                          <p:stCondLst>
                                            <p:cond delay="0"/>
                                          </p:stCondLst>
                                        </p:cTn>
                                        <p:tgtEl>
                                          <p:spTgt spid="210"/>
                                        </p:tgtEl>
                                        <p:attrNameLst>
                                          <p:attrName>style.visibility</p:attrName>
                                        </p:attrNameLst>
                                      </p:cBhvr>
                                      <p:to>
                                        <p:strVal val="visible"/>
                                      </p:to>
                                    </p:set>
                                    <p:animEffect transition="in" filter="fade">
                                      <p:cBhvr>
                                        <p:cTn id="165" dur="500"/>
                                        <p:tgtEl>
                                          <p:spTgt spid="210"/>
                                        </p:tgtEl>
                                      </p:cBhvr>
                                    </p:animEffect>
                                  </p:childTnLst>
                                </p:cTn>
                              </p:par>
                            </p:childTnLst>
                          </p:cTn>
                        </p:par>
                        <p:par>
                          <p:cTn id="166" fill="hold">
                            <p:stCondLst>
                              <p:cond delay="500"/>
                            </p:stCondLst>
                            <p:childTnLst>
                              <p:par>
                                <p:cTn id="167" presetID="1" presetClass="exit" presetSubtype="0" fill="hold" grpId="17" nodeType="afterEffect">
                                  <p:stCondLst>
                                    <p:cond delay="4000"/>
                                  </p:stCondLst>
                                  <p:childTnLst>
                                    <p:set>
                                      <p:cBhvr>
                                        <p:cTn id="16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69" restart="whenNotActive" fill="hold" evtFilter="cancelBubble" nodeType="interactiveSeq">
                <p:stCondLst>
                  <p:cond evt="onClick" delay="0">
                    <p:tgtEl>
                      <p:spTgt spid="238"/>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fill="hold" grpId="18" nodeType="clickEffect">
                                  <p:stCondLst>
                                    <p:cond delay="0"/>
                                  </p:stCondLst>
                                  <p:childTnLst>
                                    <p:set>
                                      <p:cBhvr>
                                        <p:cTn id="173" dur="1" fill="hold">
                                          <p:stCondLst>
                                            <p:cond delay="0"/>
                                          </p:stCondLst>
                                        </p:cTn>
                                        <p:tgtEl>
                                          <p:spTgt spid="210"/>
                                        </p:tgtEl>
                                        <p:attrNameLst>
                                          <p:attrName>style.visibility</p:attrName>
                                        </p:attrNameLst>
                                      </p:cBhvr>
                                      <p:to>
                                        <p:strVal val="visible"/>
                                      </p:to>
                                    </p:set>
                                    <p:animEffect transition="in" filter="fade">
                                      <p:cBhvr>
                                        <p:cTn id="174" dur="500"/>
                                        <p:tgtEl>
                                          <p:spTgt spid="210"/>
                                        </p:tgtEl>
                                      </p:cBhvr>
                                    </p:animEffect>
                                  </p:childTnLst>
                                </p:cTn>
                              </p:par>
                            </p:childTnLst>
                          </p:cTn>
                        </p:par>
                        <p:par>
                          <p:cTn id="175" fill="hold">
                            <p:stCondLst>
                              <p:cond delay="500"/>
                            </p:stCondLst>
                            <p:childTnLst>
                              <p:par>
                                <p:cTn id="176" presetID="1" presetClass="exit" presetSubtype="0" fill="hold" grpId="19" nodeType="afterEffect">
                                  <p:stCondLst>
                                    <p:cond delay="4000"/>
                                  </p:stCondLst>
                                  <p:childTnLst>
                                    <p:set>
                                      <p:cBhvr>
                                        <p:cTn id="17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178" restart="whenNotActive" fill="hold" evtFilter="cancelBubble" nodeType="interactiveSeq">
                <p:stCondLst>
                  <p:cond evt="onClick" delay="0">
                    <p:tgtEl>
                      <p:spTgt spid="23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20" nodeType="clickEffect">
                                  <p:stCondLst>
                                    <p:cond delay="0"/>
                                  </p:stCondLst>
                                  <p:childTnLst>
                                    <p:set>
                                      <p:cBhvr>
                                        <p:cTn id="182" dur="1" fill="hold">
                                          <p:stCondLst>
                                            <p:cond delay="0"/>
                                          </p:stCondLst>
                                        </p:cTn>
                                        <p:tgtEl>
                                          <p:spTgt spid="210"/>
                                        </p:tgtEl>
                                        <p:attrNameLst>
                                          <p:attrName>style.visibility</p:attrName>
                                        </p:attrNameLst>
                                      </p:cBhvr>
                                      <p:to>
                                        <p:strVal val="visible"/>
                                      </p:to>
                                    </p:set>
                                    <p:animEffect transition="in" filter="fade">
                                      <p:cBhvr>
                                        <p:cTn id="183" dur="500"/>
                                        <p:tgtEl>
                                          <p:spTgt spid="210"/>
                                        </p:tgtEl>
                                      </p:cBhvr>
                                    </p:animEffect>
                                  </p:childTnLst>
                                </p:cTn>
                              </p:par>
                            </p:childTnLst>
                          </p:cTn>
                        </p:par>
                        <p:par>
                          <p:cTn id="184" fill="hold">
                            <p:stCondLst>
                              <p:cond delay="500"/>
                            </p:stCondLst>
                            <p:childTnLst>
                              <p:par>
                                <p:cTn id="185" presetID="1" presetClass="exit" presetSubtype="0" fill="hold" grpId="21" nodeType="afterEffect">
                                  <p:stCondLst>
                                    <p:cond delay="4000"/>
                                  </p:stCondLst>
                                  <p:childTnLst>
                                    <p:set>
                                      <p:cBhvr>
                                        <p:cTn id="18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87" restart="whenNotActive" fill="hold" evtFilter="cancelBubble" nodeType="interactiveSeq">
                <p:stCondLst>
                  <p:cond evt="onClick" delay="0">
                    <p:tgtEl>
                      <p:spTgt spid="240"/>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grpId="22" nodeType="clickEffect">
                                  <p:stCondLst>
                                    <p:cond delay="0"/>
                                  </p:stCondLst>
                                  <p:childTnLst>
                                    <p:set>
                                      <p:cBhvr>
                                        <p:cTn id="191" dur="1" fill="hold">
                                          <p:stCondLst>
                                            <p:cond delay="0"/>
                                          </p:stCondLst>
                                        </p:cTn>
                                        <p:tgtEl>
                                          <p:spTgt spid="210"/>
                                        </p:tgtEl>
                                        <p:attrNameLst>
                                          <p:attrName>style.visibility</p:attrName>
                                        </p:attrNameLst>
                                      </p:cBhvr>
                                      <p:to>
                                        <p:strVal val="visible"/>
                                      </p:to>
                                    </p:set>
                                    <p:animEffect transition="in" filter="fade">
                                      <p:cBhvr>
                                        <p:cTn id="192" dur="500"/>
                                        <p:tgtEl>
                                          <p:spTgt spid="210"/>
                                        </p:tgtEl>
                                      </p:cBhvr>
                                    </p:animEffect>
                                  </p:childTnLst>
                                </p:cTn>
                              </p:par>
                            </p:childTnLst>
                          </p:cTn>
                        </p:par>
                        <p:par>
                          <p:cTn id="193" fill="hold">
                            <p:stCondLst>
                              <p:cond delay="500"/>
                            </p:stCondLst>
                            <p:childTnLst>
                              <p:par>
                                <p:cTn id="194" presetID="1" presetClass="exit" presetSubtype="0" fill="hold" grpId="23" nodeType="afterEffect">
                                  <p:stCondLst>
                                    <p:cond delay="4000"/>
                                  </p:stCondLst>
                                  <p:childTnLst>
                                    <p:set>
                                      <p:cBhvr>
                                        <p:cTn id="19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196" restart="whenNotActive" fill="hold" evtFilter="cancelBubble" nodeType="interactiveSeq">
                <p:stCondLst>
                  <p:cond evt="onClick" delay="0">
                    <p:tgtEl>
                      <p:spTgt spid="24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24" nodeType="clickEffect">
                                  <p:stCondLst>
                                    <p:cond delay="0"/>
                                  </p:stCondLst>
                                  <p:childTnLst>
                                    <p:set>
                                      <p:cBhvr>
                                        <p:cTn id="200" dur="1" fill="hold">
                                          <p:stCondLst>
                                            <p:cond delay="0"/>
                                          </p:stCondLst>
                                        </p:cTn>
                                        <p:tgtEl>
                                          <p:spTgt spid="210"/>
                                        </p:tgtEl>
                                        <p:attrNameLst>
                                          <p:attrName>style.visibility</p:attrName>
                                        </p:attrNameLst>
                                      </p:cBhvr>
                                      <p:to>
                                        <p:strVal val="visible"/>
                                      </p:to>
                                    </p:set>
                                    <p:animEffect transition="in" filter="fade">
                                      <p:cBhvr>
                                        <p:cTn id="201" dur="500"/>
                                        <p:tgtEl>
                                          <p:spTgt spid="210"/>
                                        </p:tgtEl>
                                      </p:cBhvr>
                                    </p:animEffect>
                                  </p:childTnLst>
                                </p:cTn>
                              </p:par>
                            </p:childTnLst>
                          </p:cTn>
                        </p:par>
                        <p:par>
                          <p:cTn id="202" fill="hold">
                            <p:stCondLst>
                              <p:cond delay="500"/>
                            </p:stCondLst>
                            <p:childTnLst>
                              <p:par>
                                <p:cTn id="203" presetID="1" presetClass="exit" presetSubtype="0" fill="hold" grpId="25" nodeType="afterEffect">
                                  <p:stCondLst>
                                    <p:cond delay="4000"/>
                                  </p:stCondLst>
                                  <p:childTnLst>
                                    <p:set>
                                      <p:cBhvr>
                                        <p:cTn id="20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205" restart="whenNotActive" fill="hold" evtFilter="cancelBubble" nodeType="interactiveSeq">
                <p:stCondLst>
                  <p:cond evt="onClick" delay="0">
                    <p:tgtEl>
                      <p:spTgt spid="244"/>
                    </p:tgtEl>
                  </p:cond>
                </p:stCondLst>
                <p:endSync evt="end" delay="0">
                  <p:rtn val="all"/>
                </p:endSync>
                <p:childTnLst>
                  <p:par>
                    <p:cTn id="206" fill="hold">
                      <p:stCondLst>
                        <p:cond delay="0"/>
                      </p:stCondLst>
                      <p:childTnLst>
                        <p:par>
                          <p:cTn id="207" fill="hold">
                            <p:stCondLst>
                              <p:cond delay="0"/>
                            </p:stCondLst>
                            <p:childTnLst>
                              <p:par>
                                <p:cTn id="208" presetID="10" presetClass="entr" presetSubtype="0" fill="hold" grpId="26" nodeType="clickEffect">
                                  <p:stCondLst>
                                    <p:cond delay="0"/>
                                  </p:stCondLst>
                                  <p:childTnLst>
                                    <p:set>
                                      <p:cBhvr>
                                        <p:cTn id="209" dur="1" fill="hold">
                                          <p:stCondLst>
                                            <p:cond delay="0"/>
                                          </p:stCondLst>
                                        </p:cTn>
                                        <p:tgtEl>
                                          <p:spTgt spid="210"/>
                                        </p:tgtEl>
                                        <p:attrNameLst>
                                          <p:attrName>style.visibility</p:attrName>
                                        </p:attrNameLst>
                                      </p:cBhvr>
                                      <p:to>
                                        <p:strVal val="visible"/>
                                      </p:to>
                                    </p:set>
                                    <p:animEffect transition="in" filter="fade">
                                      <p:cBhvr>
                                        <p:cTn id="210" dur="500"/>
                                        <p:tgtEl>
                                          <p:spTgt spid="210"/>
                                        </p:tgtEl>
                                      </p:cBhvr>
                                    </p:animEffect>
                                  </p:childTnLst>
                                </p:cTn>
                              </p:par>
                            </p:childTnLst>
                          </p:cTn>
                        </p:par>
                        <p:par>
                          <p:cTn id="211" fill="hold">
                            <p:stCondLst>
                              <p:cond delay="500"/>
                            </p:stCondLst>
                            <p:childTnLst>
                              <p:par>
                                <p:cTn id="212" presetID="1" presetClass="exit" presetSubtype="0" fill="hold" grpId="27" nodeType="afterEffect">
                                  <p:stCondLst>
                                    <p:cond delay="4000"/>
                                  </p:stCondLst>
                                  <p:childTnLst>
                                    <p:set>
                                      <p:cBhvr>
                                        <p:cTn id="21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14" restart="whenNotActive" fill="hold" evtFilter="cancelBubble" nodeType="interactiveSeq">
                <p:stCondLst>
                  <p:cond evt="onClick" delay="0">
                    <p:tgtEl>
                      <p:spTgt spid="24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28" nodeType="clickEffect">
                                  <p:stCondLst>
                                    <p:cond delay="0"/>
                                  </p:stCondLst>
                                  <p:childTnLst>
                                    <p:set>
                                      <p:cBhvr>
                                        <p:cTn id="218" dur="1" fill="hold">
                                          <p:stCondLst>
                                            <p:cond delay="0"/>
                                          </p:stCondLst>
                                        </p:cTn>
                                        <p:tgtEl>
                                          <p:spTgt spid="210"/>
                                        </p:tgtEl>
                                        <p:attrNameLst>
                                          <p:attrName>style.visibility</p:attrName>
                                        </p:attrNameLst>
                                      </p:cBhvr>
                                      <p:to>
                                        <p:strVal val="visible"/>
                                      </p:to>
                                    </p:set>
                                    <p:animEffect transition="in" filter="fade">
                                      <p:cBhvr>
                                        <p:cTn id="219" dur="500"/>
                                        <p:tgtEl>
                                          <p:spTgt spid="210"/>
                                        </p:tgtEl>
                                      </p:cBhvr>
                                    </p:animEffect>
                                  </p:childTnLst>
                                </p:cTn>
                              </p:par>
                            </p:childTnLst>
                          </p:cTn>
                        </p:par>
                        <p:par>
                          <p:cTn id="220" fill="hold">
                            <p:stCondLst>
                              <p:cond delay="500"/>
                            </p:stCondLst>
                            <p:childTnLst>
                              <p:par>
                                <p:cTn id="221" presetID="1" presetClass="exit" presetSubtype="0" fill="hold" grpId="29" nodeType="afterEffect">
                                  <p:stCondLst>
                                    <p:cond delay="4000"/>
                                  </p:stCondLst>
                                  <p:childTnLst>
                                    <p:set>
                                      <p:cBhvr>
                                        <p:cTn id="22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223" restart="whenNotActive" fill="hold" evtFilter="cancelBubble" nodeType="interactiveSeq">
                <p:stCondLst>
                  <p:cond evt="onClick" delay="0">
                    <p:tgtEl>
                      <p:spTgt spid="248"/>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30" nodeType="clickEffect">
                                  <p:stCondLst>
                                    <p:cond delay="0"/>
                                  </p:stCondLst>
                                  <p:childTnLst>
                                    <p:set>
                                      <p:cBhvr>
                                        <p:cTn id="227" dur="1" fill="hold">
                                          <p:stCondLst>
                                            <p:cond delay="0"/>
                                          </p:stCondLst>
                                        </p:cTn>
                                        <p:tgtEl>
                                          <p:spTgt spid="210"/>
                                        </p:tgtEl>
                                        <p:attrNameLst>
                                          <p:attrName>style.visibility</p:attrName>
                                        </p:attrNameLst>
                                      </p:cBhvr>
                                      <p:to>
                                        <p:strVal val="visible"/>
                                      </p:to>
                                    </p:set>
                                    <p:animEffect transition="in" filter="fade">
                                      <p:cBhvr>
                                        <p:cTn id="228" dur="500"/>
                                        <p:tgtEl>
                                          <p:spTgt spid="210"/>
                                        </p:tgtEl>
                                      </p:cBhvr>
                                    </p:animEffect>
                                  </p:childTnLst>
                                </p:cTn>
                              </p:par>
                            </p:childTnLst>
                          </p:cTn>
                        </p:par>
                        <p:par>
                          <p:cTn id="229" fill="hold">
                            <p:stCondLst>
                              <p:cond delay="500"/>
                            </p:stCondLst>
                            <p:childTnLst>
                              <p:par>
                                <p:cTn id="230" presetID="1" presetClass="exit" presetSubtype="0" fill="hold" grpId="31" nodeType="afterEffect">
                                  <p:stCondLst>
                                    <p:cond delay="4000"/>
                                  </p:stCondLst>
                                  <p:childTnLst>
                                    <p:set>
                                      <p:cBhvr>
                                        <p:cTn id="23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232" restart="whenNotActive" fill="hold" evtFilter="cancelBubble" nodeType="interactiveSeq">
                <p:stCondLst>
                  <p:cond evt="onClick" delay="0">
                    <p:tgtEl>
                      <p:spTgt spid="249"/>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32" nodeType="clickEffect">
                                  <p:stCondLst>
                                    <p:cond delay="0"/>
                                  </p:stCondLst>
                                  <p:childTnLst>
                                    <p:set>
                                      <p:cBhvr>
                                        <p:cTn id="236" dur="1" fill="hold">
                                          <p:stCondLst>
                                            <p:cond delay="0"/>
                                          </p:stCondLst>
                                        </p:cTn>
                                        <p:tgtEl>
                                          <p:spTgt spid="210"/>
                                        </p:tgtEl>
                                        <p:attrNameLst>
                                          <p:attrName>style.visibility</p:attrName>
                                        </p:attrNameLst>
                                      </p:cBhvr>
                                      <p:to>
                                        <p:strVal val="visible"/>
                                      </p:to>
                                    </p:set>
                                    <p:animEffect transition="in" filter="fade">
                                      <p:cBhvr>
                                        <p:cTn id="237" dur="500"/>
                                        <p:tgtEl>
                                          <p:spTgt spid="210"/>
                                        </p:tgtEl>
                                      </p:cBhvr>
                                    </p:animEffect>
                                  </p:childTnLst>
                                </p:cTn>
                              </p:par>
                            </p:childTnLst>
                          </p:cTn>
                        </p:par>
                        <p:par>
                          <p:cTn id="238" fill="hold">
                            <p:stCondLst>
                              <p:cond delay="500"/>
                            </p:stCondLst>
                            <p:childTnLst>
                              <p:par>
                                <p:cTn id="239" presetID="1" presetClass="exit" presetSubtype="0" fill="hold" grpId="33" nodeType="afterEffect">
                                  <p:stCondLst>
                                    <p:cond delay="4000"/>
                                  </p:stCondLst>
                                  <p:childTnLst>
                                    <p:set>
                                      <p:cBhvr>
                                        <p:cTn id="24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241" restart="whenNotActive" fill="hold" evtFilter="cancelBubble" nodeType="interactiveSeq">
                <p:stCondLst>
                  <p:cond evt="onClick" delay="0">
                    <p:tgtEl>
                      <p:spTgt spid="250"/>
                    </p:tgtEl>
                  </p:cond>
                </p:stCondLst>
                <p:endSync evt="end" delay="0">
                  <p:rtn val="all"/>
                </p:endSync>
                <p:childTnLst>
                  <p:par>
                    <p:cTn id="242" fill="hold">
                      <p:stCondLst>
                        <p:cond delay="0"/>
                      </p:stCondLst>
                      <p:childTnLst>
                        <p:par>
                          <p:cTn id="243" fill="hold">
                            <p:stCondLst>
                              <p:cond delay="0"/>
                            </p:stCondLst>
                            <p:childTnLst>
                              <p:par>
                                <p:cTn id="244" presetID="10" presetClass="entr" presetSubtype="0" fill="hold" grpId="34" nodeType="clickEffect">
                                  <p:stCondLst>
                                    <p:cond delay="0"/>
                                  </p:stCondLst>
                                  <p:childTnLst>
                                    <p:set>
                                      <p:cBhvr>
                                        <p:cTn id="245" dur="1" fill="hold">
                                          <p:stCondLst>
                                            <p:cond delay="0"/>
                                          </p:stCondLst>
                                        </p:cTn>
                                        <p:tgtEl>
                                          <p:spTgt spid="210"/>
                                        </p:tgtEl>
                                        <p:attrNameLst>
                                          <p:attrName>style.visibility</p:attrName>
                                        </p:attrNameLst>
                                      </p:cBhvr>
                                      <p:to>
                                        <p:strVal val="visible"/>
                                      </p:to>
                                    </p:set>
                                    <p:animEffect transition="in" filter="fade">
                                      <p:cBhvr>
                                        <p:cTn id="246" dur="500"/>
                                        <p:tgtEl>
                                          <p:spTgt spid="210"/>
                                        </p:tgtEl>
                                      </p:cBhvr>
                                    </p:animEffect>
                                  </p:childTnLst>
                                </p:cTn>
                              </p:par>
                            </p:childTnLst>
                          </p:cTn>
                        </p:par>
                        <p:par>
                          <p:cTn id="247" fill="hold">
                            <p:stCondLst>
                              <p:cond delay="500"/>
                            </p:stCondLst>
                            <p:childTnLst>
                              <p:par>
                                <p:cTn id="248" presetID="1" presetClass="exit" presetSubtype="0" fill="hold" grpId="35" nodeType="afterEffect">
                                  <p:stCondLst>
                                    <p:cond delay="4000"/>
                                  </p:stCondLst>
                                  <p:childTnLst>
                                    <p:set>
                                      <p:cBhvr>
                                        <p:cTn id="24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250" restart="whenNotActive" fill="hold" evtFilter="cancelBubble" nodeType="interactiveSeq">
                <p:stCondLst>
                  <p:cond evt="onClick" delay="0">
                    <p:tgtEl>
                      <p:spTgt spid="253"/>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36" nodeType="clickEffect">
                                  <p:stCondLst>
                                    <p:cond delay="0"/>
                                  </p:stCondLst>
                                  <p:childTnLst>
                                    <p:set>
                                      <p:cBhvr>
                                        <p:cTn id="254" dur="1" fill="hold">
                                          <p:stCondLst>
                                            <p:cond delay="0"/>
                                          </p:stCondLst>
                                        </p:cTn>
                                        <p:tgtEl>
                                          <p:spTgt spid="210"/>
                                        </p:tgtEl>
                                        <p:attrNameLst>
                                          <p:attrName>style.visibility</p:attrName>
                                        </p:attrNameLst>
                                      </p:cBhvr>
                                      <p:to>
                                        <p:strVal val="visible"/>
                                      </p:to>
                                    </p:set>
                                    <p:animEffect transition="in" filter="fade">
                                      <p:cBhvr>
                                        <p:cTn id="255" dur="500"/>
                                        <p:tgtEl>
                                          <p:spTgt spid="210"/>
                                        </p:tgtEl>
                                      </p:cBhvr>
                                    </p:animEffect>
                                  </p:childTnLst>
                                </p:cTn>
                              </p:par>
                            </p:childTnLst>
                          </p:cTn>
                        </p:par>
                        <p:par>
                          <p:cTn id="256" fill="hold">
                            <p:stCondLst>
                              <p:cond delay="500"/>
                            </p:stCondLst>
                            <p:childTnLst>
                              <p:par>
                                <p:cTn id="257" presetID="1" presetClass="exit" presetSubtype="0" fill="hold" grpId="37" nodeType="afterEffect">
                                  <p:stCondLst>
                                    <p:cond delay="4000"/>
                                  </p:stCondLst>
                                  <p:childTnLst>
                                    <p:set>
                                      <p:cBhvr>
                                        <p:cTn id="25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259" restart="whenNotActive" fill="hold" evtFilter="cancelBubble" nodeType="interactiveSeq">
                <p:stCondLst>
                  <p:cond evt="onClick" delay="0">
                    <p:tgtEl>
                      <p:spTgt spid="254"/>
                    </p:tgtEl>
                  </p:cond>
                </p:stCondLst>
                <p:endSync evt="end" delay="0">
                  <p:rtn val="all"/>
                </p:endSync>
                <p:childTnLst>
                  <p:par>
                    <p:cTn id="260" fill="hold">
                      <p:stCondLst>
                        <p:cond delay="0"/>
                      </p:stCondLst>
                      <p:childTnLst>
                        <p:par>
                          <p:cTn id="261" fill="hold">
                            <p:stCondLst>
                              <p:cond delay="0"/>
                            </p:stCondLst>
                            <p:childTnLst>
                              <p:par>
                                <p:cTn id="262" presetID="10" presetClass="entr" presetSubtype="0" fill="hold" grpId="38" nodeType="clickEffect">
                                  <p:stCondLst>
                                    <p:cond delay="0"/>
                                  </p:stCondLst>
                                  <p:childTnLst>
                                    <p:set>
                                      <p:cBhvr>
                                        <p:cTn id="263" dur="1" fill="hold">
                                          <p:stCondLst>
                                            <p:cond delay="0"/>
                                          </p:stCondLst>
                                        </p:cTn>
                                        <p:tgtEl>
                                          <p:spTgt spid="210"/>
                                        </p:tgtEl>
                                        <p:attrNameLst>
                                          <p:attrName>style.visibility</p:attrName>
                                        </p:attrNameLst>
                                      </p:cBhvr>
                                      <p:to>
                                        <p:strVal val="visible"/>
                                      </p:to>
                                    </p:set>
                                    <p:animEffect transition="in" filter="fade">
                                      <p:cBhvr>
                                        <p:cTn id="264" dur="500"/>
                                        <p:tgtEl>
                                          <p:spTgt spid="210"/>
                                        </p:tgtEl>
                                      </p:cBhvr>
                                    </p:animEffect>
                                  </p:childTnLst>
                                </p:cTn>
                              </p:par>
                            </p:childTnLst>
                          </p:cTn>
                        </p:par>
                        <p:par>
                          <p:cTn id="265" fill="hold">
                            <p:stCondLst>
                              <p:cond delay="500"/>
                            </p:stCondLst>
                            <p:childTnLst>
                              <p:par>
                                <p:cTn id="266" presetID="1" presetClass="exit" presetSubtype="0" fill="hold" grpId="39" nodeType="afterEffect">
                                  <p:stCondLst>
                                    <p:cond delay="4000"/>
                                  </p:stCondLst>
                                  <p:childTnLst>
                                    <p:set>
                                      <p:cBhvr>
                                        <p:cTn id="26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seq concurrent="1" nextAc="seek">
              <p:cTn id="268" restart="whenNotActive" fill="hold" evtFilter="cancelBubble" nodeType="interactiveSeq">
                <p:stCondLst>
                  <p:cond evt="onClick" delay="0">
                    <p:tgtEl>
                      <p:spTgt spid="255"/>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40" nodeType="clickEffect">
                                  <p:stCondLst>
                                    <p:cond delay="0"/>
                                  </p:stCondLst>
                                  <p:childTnLst>
                                    <p:set>
                                      <p:cBhvr>
                                        <p:cTn id="272" dur="1" fill="hold">
                                          <p:stCondLst>
                                            <p:cond delay="0"/>
                                          </p:stCondLst>
                                        </p:cTn>
                                        <p:tgtEl>
                                          <p:spTgt spid="210"/>
                                        </p:tgtEl>
                                        <p:attrNameLst>
                                          <p:attrName>style.visibility</p:attrName>
                                        </p:attrNameLst>
                                      </p:cBhvr>
                                      <p:to>
                                        <p:strVal val="visible"/>
                                      </p:to>
                                    </p:set>
                                    <p:animEffect transition="in" filter="fade">
                                      <p:cBhvr>
                                        <p:cTn id="273" dur="500"/>
                                        <p:tgtEl>
                                          <p:spTgt spid="210"/>
                                        </p:tgtEl>
                                      </p:cBhvr>
                                    </p:animEffect>
                                  </p:childTnLst>
                                </p:cTn>
                              </p:par>
                            </p:childTnLst>
                          </p:cTn>
                        </p:par>
                        <p:par>
                          <p:cTn id="274" fill="hold">
                            <p:stCondLst>
                              <p:cond delay="500"/>
                            </p:stCondLst>
                            <p:childTnLst>
                              <p:par>
                                <p:cTn id="275" presetID="1" presetClass="exit" presetSubtype="0" fill="hold" grpId="41" nodeType="afterEffect">
                                  <p:stCondLst>
                                    <p:cond delay="4000"/>
                                  </p:stCondLst>
                                  <p:childTnLst>
                                    <p:set>
                                      <p:cBhvr>
                                        <p:cTn id="27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5"/>
                  </p:tgtEl>
                </p:cond>
              </p:nextCondLst>
            </p:seq>
            <p:seq concurrent="1" nextAc="seek">
              <p:cTn id="277" restart="whenNotActive" fill="hold" evtFilter="cancelBubble" nodeType="interactiveSeq">
                <p:stCondLst>
                  <p:cond evt="onClick" delay="0">
                    <p:tgtEl>
                      <p:spTgt spid="137"/>
                    </p:tgtEl>
                  </p:cond>
                </p:stCondLst>
                <p:endSync evt="end" delay="0">
                  <p:rtn val="all"/>
                </p:endSync>
                <p:childTnLst>
                  <p:par>
                    <p:cTn id="278" fill="hold">
                      <p:stCondLst>
                        <p:cond delay="0"/>
                      </p:stCondLst>
                      <p:childTnLst>
                        <p:par>
                          <p:cTn id="279" fill="hold">
                            <p:stCondLst>
                              <p:cond delay="0"/>
                            </p:stCondLst>
                            <p:childTnLst>
                              <p:par>
                                <p:cTn id="280" presetID="1" presetClass="entr" presetSubtype="0" fill="hold" grpId="0" nodeType="clickEffect">
                                  <p:stCondLst>
                                    <p:cond delay="0"/>
                                  </p:stCondLst>
                                  <p:childTnLst>
                                    <p:set>
                                      <p:cBhvr>
                                        <p:cTn id="281" dur="1" fill="hold">
                                          <p:stCondLst>
                                            <p:cond delay="0"/>
                                          </p:stCondLst>
                                        </p:cTn>
                                        <p:tgtEl>
                                          <p:spTgt spid="138"/>
                                        </p:tgtEl>
                                        <p:attrNameLst>
                                          <p:attrName>style.visibility</p:attrName>
                                        </p:attrNameLst>
                                      </p:cBhvr>
                                      <p:to>
                                        <p:strVal val="visible"/>
                                      </p:to>
                                    </p:set>
                                  </p:childTnLst>
                                </p:cTn>
                              </p:par>
                            </p:childTnLst>
                          </p:cTn>
                        </p:par>
                        <p:par>
                          <p:cTn id="282" fill="hold">
                            <p:stCondLst>
                              <p:cond delay="0"/>
                            </p:stCondLst>
                            <p:childTnLst>
                              <p:par>
                                <p:cTn id="283" presetID="1" presetClass="entr" presetSubtype="0" fill="hold" grpId="0" nodeType="afterEffect">
                                  <p:stCondLst>
                                    <p:cond delay="0"/>
                                  </p:stCondLst>
                                  <p:childTnLst>
                                    <p:set>
                                      <p:cBhvr>
                                        <p:cTn id="284" dur="1" fill="hold">
                                          <p:stCondLst>
                                            <p:cond delay="0"/>
                                          </p:stCondLst>
                                        </p:cTn>
                                        <p:tgtEl>
                                          <p:spTgt spid="139"/>
                                        </p:tgtEl>
                                        <p:attrNameLst>
                                          <p:attrName>style.visibility</p:attrName>
                                        </p:attrNameLst>
                                      </p:cBhvr>
                                      <p:to>
                                        <p:strVal val="visible"/>
                                      </p:to>
                                    </p:set>
                                  </p:childTnLst>
                                </p:cTn>
                              </p:par>
                            </p:childTnLst>
                          </p:cTn>
                        </p:par>
                        <p:par>
                          <p:cTn id="285" fill="hold">
                            <p:stCondLst>
                              <p:cond delay="0"/>
                            </p:stCondLst>
                            <p:childTnLst>
                              <p:par>
                                <p:cTn id="286" presetID="1" presetClass="entr" presetSubtype="0" fill="hold" grpId="0" nodeType="afterEffect">
                                  <p:stCondLst>
                                    <p:cond delay="1000"/>
                                  </p:stCondLst>
                                  <p:childTnLst>
                                    <p:set>
                                      <p:cBhvr>
                                        <p:cTn id="287" dur="1" fill="hold">
                                          <p:stCondLst>
                                            <p:cond delay="0"/>
                                          </p:stCondLst>
                                        </p:cTn>
                                        <p:tgtEl>
                                          <p:spTgt spid="140"/>
                                        </p:tgtEl>
                                        <p:attrNameLst>
                                          <p:attrName>style.visibility</p:attrName>
                                        </p:attrNameLst>
                                      </p:cBhvr>
                                      <p:to>
                                        <p:strVal val="visible"/>
                                      </p:to>
                                    </p:set>
                                  </p:childTnLst>
                                </p:cTn>
                              </p:par>
                            </p:childTnLst>
                          </p:cTn>
                        </p:par>
                        <p:par>
                          <p:cTn id="288" fill="hold">
                            <p:stCondLst>
                              <p:cond delay="1000"/>
                            </p:stCondLst>
                            <p:childTnLst>
                              <p:par>
                                <p:cTn id="289" presetID="1" presetClass="entr" presetSubtype="0" fill="hold" grpId="0" nodeType="afterEffect">
                                  <p:stCondLst>
                                    <p:cond delay="1000"/>
                                  </p:stCondLst>
                                  <p:childTnLst>
                                    <p:set>
                                      <p:cBhvr>
                                        <p:cTn id="290" dur="1" fill="hold">
                                          <p:stCondLst>
                                            <p:cond delay="0"/>
                                          </p:stCondLst>
                                        </p:cTn>
                                        <p:tgtEl>
                                          <p:spTgt spid="141"/>
                                        </p:tgtEl>
                                        <p:attrNameLst>
                                          <p:attrName>style.visibility</p:attrName>
                                        </p:attrNameLst>
                                      </p:cBhvr>
                                      <p:to>
                                        <p:strVal val="visible"/>
                                      </p:to>
                                    </p:set>
                                  </p:childTnLst>
                                </p:cTn>
                              </p:par>
                            </p:childTnLst>
                          </p:cTn>
                        </p:par>
                        <p:par>
                          <p:cTn id="291" fill="hold">
                            <p:stCondLst>
                              <p:cond delay="2000"/>
                            </p:stCondLst>
                            <p:childTnLst>
                              <p:par>
                                <p:cTn id="292" presetID="1" presetClass="entr" presetSubtype="0" fill="hold" grpId="0" nodeType="afterEffect">
                                  <p:stCondLst>
                                    <p:cond delay="1000"/>
                                  </p:stCondLst>
                                  <p:childTnLst>
                                    <p:set>
                                      <p:cBhvr>
                                        <p:cTn id="293" dur="1" fill="hold">
                                          <p:stCondLst>
                                            <p:cond delay="0"/>
                                          </p:stCondLst>
                                        </p:cTn>
                                        <p:tgtEl>
                                          <p:spTgt spid="142"/>
                                        </p:tgtEl>
                                        <p:attrNameLst>
                                          <p:attrName>style.visibility</p:attrName>
                                        </p:attrNameLst>
                                      </p:cBhvr>
                                      <p:to>
                                        <p:strVal val="visible"/>
                                      </p:to>
                                    </p:set>
                                  </p:childTnLst>
                                </p:cTn>
                              </p:par>
                            </p:childTnLst>
                          </p:cTn>
                        </p:par>
                        <p:par>
                          <p:cTn id="294" fill="hold">
                            <p:stCondLst>
                              <p:cond delay="3000"/>
                            </p:stCondLst>
                            <p:childTnLst>
                              <p:par>
                                <p:cTn id="295" presetID="1" presetClass="entr" presetSubtype="0" fill="hold" grpId="0" nodeType="afterEffect">
                                  <p:stCondLst>
                                    <p:cond delay="1000"/>
                                  </p:stCondLst>
                                  <p:childTnLst>
                                    <p:set>
                                      <p:cBhvr>
                                        <p:cTn id="296" dur="1" fill="hold">
                                          <p:stCondLst>
                                            <p:cond delay="0"/>
                                          </p:stCondLst>
                                        </p:cTn>
                                        <p:tgtEl>
                                          <p:spTgt spid="143"/>
                                        </p:tgtEl>
                                        <p:attrNameLst>
                                          <p:attrName>style.visibility</p:attrName>
                                        </p:attrNameLst>
                                      </p:cBhvr>
                                      <p:to>
                                        <p:strVal val="visible"/>
                                      </p:to>
                                    </p:set>
                                  </p:childTnLst>
                                </p:cTn>
                              </p:par>
                            </p:childTnLst>
                          </p:cTn>
                        </p:par>
                        <p:par>
                          <p:cTn id="297" fill="hold">
                            <p:stCondLst>
                              <p:cond delay="4000"/>
                            </p:stCondLst>
                            <p:childTnLst>
                              <p:par>
                                <p:cTn id="298" presetID="1" presetClass="entr" presetSubtype="0" fill="hold" grpId="0" nodeType="afterEffect">
                                  <p:stCondLst>
                                    <p:cond delay="1000"/>
                                  </p:stCondLst>
                                  <p:childTnLst>
                                    <p:set>
                                      <p:cBhvr>
                                        <p:cTn id="299" dur="1" fill="hold">
                                          <p:stCondLst>
                                            <p:cond delay="0"/>
                                          </p:stCondLst>
                                        </p:cTn>
                                        <p:tgtEl>
                                          <p:spTgt spid="144"/>
                                        </p:tgtEl>
                                        <p:attrNameLst>
                                          <p:attrName>style.visibility</p:attrName>
                                        </p:attrNameLst>
                                      </p:cBhvr>
                                      <p:to>
                                        <p:strVal val="visible"/>
                                      </p:to>
                                    </p:set>
                                  </p:childTnLst>
                                </p:cTn>
                              </p:par>
                            </p:childTnLst>
                          </p:cTn>
                        </p:par>
                        <p:par>
                          <p:cTn id="300" fill="hold">
                            <p:stCondLst>
                              <p:cond delay="5000"/>
                            </p:stCondLst>
                            <p:childTnLst>
                              <p:par>
                                <p:cTn id="301" presetID="1" presetClass="entr" presetSubtype="0" fill="hold" grpId="0" nodeType="afterEffect">
                                  <p:stCondLst>
                                    <p:cond delay="1000"/>
                                  </p:stCondLst>
                                  <p:childTnLst>
                                    <p:set>
                                      <p:cBhvr>
                                        <p:cTn id="302" dur="1" fill="hold">
                                          <p:stCondLst>
                                            <p:cond delay="0"/>
                                          </p:stCondLst>
                                        </p:cTn>
                                        <p:tgtEl>
                                          <p:spTgt spid="145"/>
                                        </p:tgtEl>
                                        <p:attrNameLst>
                                          <p:attrName>style.visibility</p:attrName>
                                        </p:attrNameLst>
                                      </p:cBhvr>
                                      <p:to>
                                        <p:strVal val="visible"/>
                                      </p:to>
                                    </p:set>
                                  </p:childTnLst>
                                </p:cTn>
                              </p:par>
                            </p:childTnLst>
                          </p:cTn>
                        </p:par>
                        <p:par>
                          <p:cTn id="303" fill="hold">
                            <p:stCondLst>
                              <p:cond delay="6000"/>
                            </p:stCondLst>
                            <p:childTnLst>
                              <p:par>
                                <p:cTn id="304" presetID="1" presetClass="entr" presetSubtype="0" fill="hold" grpId="0" nodeType="afterEffect">
                                  <p:stCondLst>
                                    <p:cond delay="1000"/>
                                  </p:stCondLst>
                                  <p:childTnLst>
                                    <p:set>
                                      <p:cBhvr>
                                        <p:cTn id="305" dur="1" fill="hold">
                                          <p:stCondLst>
                                            <p:cond delay="0"/>
                                          </p:stCondLst>
                                        </p:cTn>
                                        <p:tgtEl>
                                          <p:spTgt spid="146"/>
                                        </p:tgtEl>
                                        <p:attrNameLst>
                                          <p:attrName>style.visibility</p:attrName>
                                        </p:attrNameLst>
                                      </p:cBhvr>
                                      <p:to>
                                        <p:strVal val="visible"/>
                                      </p:to>
                                    </p:set>
                                  </p:childTnLst>
                                </p:cTn>
                              </p:par>
                            </p:childTnLst>
                          </p:cTn>
                        </p:par>
                        <p:par>
                          <p:cTn id="306" fill="hold">
                            <p:stCondLst>
                              <p:cond delay="7000"/>
                            </p:stCondLst>
                            <p:childTnLst>
                              <p:par>
                                <p:cTn id="307" presetID="1" presetClass="entr" presetSubtype="0" fill="hold" grpId="0" nodeType="afterEffect">
                                  <p:stCondLst>
                                    <p:cond delay="1000"/>
                                  </p:stCondLst>
                                  <p:childTnLst>
                                    <p:set>
                                      <p:cBhvr>
                                        <p:cTn id="308" dur="1" fill="hold">
                                          <p:stCondLst>
                                            <p:cond delay="0"/>
                                          </p:stCondLst>
                                        </p:cTn>
                                        <p:tgtEl>
                                          <p:spTgt spid="147"/>
                                        </p:tgtEl>
                                        <p:attrNameLst>
                                          <p:attrName>style.visibility</p:attrName>
                                        </p:attrNameLst>
                                      </p:cBhvr>
                                      <p:to>
                                        <p:strVal val="visible"/>
                                      </p:to>
                                    </p:set>
                                  </p:childTnLst>
                                </p:cTn>
                              </p:par>
                            </p:childTnLst>
                          </p:cTn>
                        </p:par>
                        <p:par>
                          <p:cTn id="309" fill="hold">
                            <p:stCondLst>
                              <p:cond delay="8000"/>
                            </p:stCondLst>
                            <p:childTnLst>
                              <p:par>
                                <p:cTn id="310" presetID="1" presetClass="entr" presetSubtype="0" fill="hold" grpId="0" nodeType="afterEffect">
                                  <p:stCondLst>
                                    <p:cond delay="1000"/>
                                  </p:stCondLst>
                                  <p:childTnLst>
                                    <p:set>
                                      <p:cBhvr>
                                        <p:cTn id="311" dur="1" fill="hold">
                                          <p:stCondLst>
                                            <p:cond delay="0"/>
                                          </p:stCondLst>
                                        </p:cTn>
                                        <p:tgtEl>
                                          <p:spTgt spid="148"/>
                                        </p:tgtEl>
                                        <p:attrNameLst>
                                          <p:attrName>style.visibility</p:attrName>
                                        </p:attrNameLst>
                                      </p:cBhvr>
                                      <p:to>
                                        <p:strVal val="visible"/>
                                      </p:to>
                                    </p:set>
                                  </p:childTnLst>
                                </p:cTn>
                              </p:par>
                            </p:childTnLst>
                          </p:cTn>
                        </p:par>
                        <p:par>
                          <p:cTn id="312" fill="hold">
                            <p:stCondLst>
                              <p:cond delay="9000"/>
                            </p:stCondLst>
                            <p:childTnLst>
                              <p:par>
                                <p:cTn id="313" presetID="1" presetClass="entr" presetSubtype="0" fill="hold" grpId="0" nodeType="afterEffect">
                                  <p:stCondLst>
                                    <p:cond delay="1000"/>
                                  </p:stCondLst>
                                  <p:childTnLst>
                                    <p:set>
                                      <p:cBhvr>
                                        <p:cTn id="314" dur="1" fill="hold">
                                          <p:stCondLst>
                                            <p:cond delay="0"/>
                                          </p:stCondLst>
                                        </p:cTn>
                                        <p:tgtEl>
                                          <p:spTgt spid="149"/>
                                        </p:tgtEl>
                                        <p:attrNameLst>
                                          <p:attrName>style.visibility</p:attrName>
                                        </p:attrNameLst>
                                      </p:cBhvr>
                                      <p:to>
                                        <p:strVal val="visible"/>
                                      </p:to>
                                    </p:set>
                                  </p:childTnLst>
                                </p:cTn>
                              </p:par>
                            </p:childTnLst>
                          </p:cTn>
                        </p:par>
                        <p:par>
                          <p:cTn id="315" fill="hold">
                            <p:stCondLst>
                              <p:cond delay="10000"/>
                            </p:stCondLst>
                            <p:childTnLst>
                              <p:par>
                                <p:cTn id="316" presetID="1" presetClass="entr" presetSubtype="0" fill="hold" grpId="0" nodeType="afterEffect">
                                  <p:stCondLst>
                                    <p:cond delay="1000"/>
                                  </p:stCondLst>
                                  <p:childTnLst>
                                    <p:set>
                                      <p:cBhvr>
                                        <p:cTn id="317" dur="1" fill="hold">
                                          <p:stCondLst>
                                            <p:cond delay="0"/>
                                          </p:stCondLst>
                                        </p:cTn>
                                        <p:tgtEl>
                                          <p:spTgt spid="150"/>
                                        </p:tgtEl>
                                        <p:attrNameLst>
                                          <p:attrName>style.visibility</p:attrName>
                                        </p:attrNameLst>
                                      </p:cBhvr>
                                      <p:to>
                                        <p:strVal val="visible"/>
                                      </p:to>
                                    </p:set>
                                  </p:childTnLst>
                                </p:cTn>
                              </p:par>
                            </p:childTnLst>
                          </p:cTn>
                        </p:par>
                        <p:par>
                          <p:cTn id="318" fill="hold">
                            <p:stCondLst>
                              <p:cond delay="11000"/>
                            </p:stCondLst>
                            <p:childTnLst>
                              <p:par>
                                <p:cTn id="319" presetID="1" presetClass="entr" presetSubtype="0" fill="hold" grpId="0" nodeType="afterEffect">
                                  <p:stCondLst>
                                    <p:cond delay="1000"/>
                                  </p:stCondLst>
                                  <p:childTnLst>
                                    <p:set>
                                      <p:cBhvr>
                                        <p:cTn id="320" dur="1" fill="hold">
                                          <p:stCondLst>
                                            <p:cond delay="0"/>
                                          </p:stCondLst>
                                        </p:cTn>
                                        <p:tgtEl>
                                          <p:spTgt spid="151"/>
                                        </p:tgtEl>
                                        <p:attrNameLst>
                                          <p:attrName>style.visibility</p:attrName>
                                        </p:attrNameLst>
                                      </p:cBhvr>
                                      <p:to>
                                        <p:strVal val="visible"/>
                                      </p:to>
                                    </p:set>
                                  </p:childTnLst>
                                </p:cTn>
                              </p:par>
                            </p:childTnLst>
                          </p:cTn>
                        </p:par>
                        <p:par>
                          <p:cTn id="321" fill="hold">
                            <p:stCondLst>
                              <p:cond delay="12000"/>
                            </p:stCondLst>
                            <p:childTnLst>
                              <p:par>
                                <p:cTn id="322" presetID="1" presetClass="entr" presetSubtype="0" fill="hold" grpId="0" nodeType="afterEffect">
                                  <p:stCondLst>
                                    <p:cond delay="1000"/>
                                  </p:stCondLst>
                                  <p:childTnLst>
                                    <p:set>
                                      <p:cBhvr>
                                        <p:cTn id="323" dur="1" fill="hold">
                                          <p:stCondLst>
                                            <p:cond delay="0"/>
                                          </p:stCondLst>
                                        </p:cTn>
                                        <p:tgtEl>
                                          <p:spTgt spid="152"/>
                                        </p:tgtEl>
                                        <p:attrNameLst>
                                          <p:attrName>style.visibility</p:attrName>
                                        </p:attrNameLst>
                                      </p:cBhvr>
                                      <p:to>
                                        <p:strVal val="visible"/>
                                      </p:to>
                                    </p:set>
                                  </p:childTnLst>
                                </p:cTn>
                              </p:par>
                            </p:childTnLst>
                          </p:cTn>
                        </p:par>
                        <p:par>
                          <p:cTn id="324" fill="hold">
                            <p:stCondLst>
                              <p:cond delay="13000"/>
                            </p:stCondLst>
                            <p:childTnLst>
                              <p:par>
                                <p:cTn id="325" presetID="1" presetClass="entr" presetSubtype="0" fill="hold" grpId="0" nodeType="afterEffect">
                                  <p:stCondLst>
                                    <p:cond delay="1000"/>
                                  </p:stCondLst>
                                  <p:childTnLst>
                                    <p:set>
                                      <p:cBhvr>
                                        <p:cTn id="326" dur="1" fill="hold">
                                          <p:stCondLst>
                                            <p:cond delay="0"/>
                                          </p:stCondLst>
                                        </p:cTn>
                                        <p:tgtEl>
                                          <p:spTgt spid="153"/>
                                        </p:tgtEl>
                                        <p:attrNameLst>
                                          <p:attrName>style.visibility</p:attrName>
                                        </p:attrNameLst>
                                      </p:cBhvr>
                                      <p:to>
                                        <p:strVal val="visible"/>
                                      </p:to>
                                    </p:set>
                                  </p:childTnLst>
                                </p:cTn>
                              </p:par>
                            </p:childTnLst>
                          </p:cTn>
                        </p:par>
                        <p:par>
                          <p:cTn id="327" fill="hold">
                            <p:stCondLst>
                              <p:cond delay="14000"/>
                            </p:stCondLst>
                            <p:childTnLst>
                              <p:par>
                                <p:cTn id="328" presetID="1" presetClass="entr" presetSubtype="0" fill="hold" grpId="0" nodeType="afterEffect">
                                  <p:stCondLst>
                                    <p:cond delay="1000"/>
                                  </p:stCondLst>
                                  <p:childTnLst>
                                    <p:set>
                                      <p:cBhvr>
                                        <p:cTn id="329" dur="1" fill="hold">
                                          <p:stCondLst>
                                            <p:cond delay="0"/>
                                          </p:stCondLst>
                                        </p:cTn>
                                        <p:tgtEl>
                                          <p:spTgt spid="154"/>
                                        </p:tgtEl>
                                        <p:attrNameLst>
                                          <p:attrName>style.visibility</p:attrName>
                                        </p:attrNameLst>
                                      </p:cBhvr>
                                      <p:to>
                                        <p:strVal val="visible"/>
                                      </p:to>
                                    </p:set>
                                  </p:childTnLst>
                                </p:cTn>
                              </p:par>
                            </p:childTnLst>
                          </p:cTn>
                        </p:par>
                        <p:par>
                          <p:cTn id="330" fill="hold">
                            <p:stCondLst>
                              <p:cond delay="15000"/>
                            </p:stCondLst>
                            <p:childTnLst>
                              <p:par>
                                <p:cTn id="331" presetID="1" presetClass="entr" presetSubtype="0" fill="hold" grpId="0" nodeType="afterEffect">
                                  <p:stCondLst>
                                    <p:cond delay="1000"/>
                                  </p:stCondLst>
                                  <p:childTnLst>
                                    <p:set>
                                      <p:cBhvr>
                                        <p:cTn id="332" dur="1" fill="hold">
                                          <p:stCondLst>
                                            <p:cond delay="0"/>
                                          </p:stCondLst>
                                        </p:cTn>
                                        <p:tgtEl>
                                          <p:spTgt spid="155"/>
                                        </p:tgtEl>
                                        <p:attrNameLst>
                                          <p:attrName>style.visibility</p:attrName>
                                        </p:attrNameLst>
                                      </p:cBhvr>
                                      <p:to>
                                        <p:strVal val="visible"/>
                                      </p:to>
                                    </p:set>
                                  </p:childTnLst>
                                </p:cTn>
                              </p:par>
                            </p:childTnLst>
                          </p:cTn>
                        </p:par>
                        <p:par>
                          <p:cTn id="333" fill="hold">
                            <p:stCondLst>
                              <p:cond delay="16000"/>
                            </p:stCondLst>
                            <p:childTnLst>
                              <p:par>
                                <p:cTn id="334" presetID="1" presetClass="entr" presetSubtype="0" fill="hold" grpId="0" nodeType="afterEffect">
                                  <p:stCondLst>
                                    <p:cond delay="1000"/>
                                  </p:stCondLst>
                                  <p:childTnLst>
                                    <p:set>
                                      <p:cBhvr>
                                        <p:cTn id="335" dur="1" fill="hold">
                                          <p:stCondLst>
                                            <p:cond delay="0"/>
                                          </p:stCondLst>
                                        </p:cTn>
                                        <p:tgtEl>
                                          <p:spTgt spid="156"/>
                                        </p:tgtEl>
                                        <p:attrNameLst>
                                          <p:attrName>style.visibility</p:attrName>
                                        </p:attrNameLst>
                                      </p:cBhvr>
                                      <p:to>
                                        <p:strVal val="visible"/>
                                      </p:to>
                                    </p:set>
                                  </p:childTnLst>
                                </p:cTn>
                              </p:par>
                            </p:childTnLst>
                          </p:cTn>
                        </p:par>
                        <p:par>
                          <p:cTn id="336" fill="hold">
                            <p:stCondLst>
                              <p:cond delay="17000"/>
                            </p:stCondLst>
                            <p:childTnLst>
                              <p:par>
                                <p:cTn id="337" presetID="1" presetClass="entr" presetSubtype="0" fill="hold" grpId="0" nodeType="afterEffect">
                                  <p:stCondLst>
                                    <p:cond delay="1000"/>
                                  </p:stCondLst>
                                  <p:childTnLst>
                                    <p:set>
                                      <p:cBhvr>
                                        <p:cTn id="338" dur="1" fill="hold">
                                          <p:stCondLst>
                                            <p:cond delay="0"/>
                                          </p:stCondLst>
                                        </p:cTn>
                                        <p:tgtEl>
                                          <p:spTgt spid="157"/>
                                        </p:tgtEl>
                                        <p:attrNameLst>
                                          <p:attrName>style.visibility</p:attrName>
                                        </p:attrNameLst>
                                      </p:cBhvr>
                                      <p:to>
                                        <p:strVal val="visible"/>
                                      </p:to>
                                    </p:set>
                                  </p:childTnLst>
                                </p:cTn>
                              </p:par>
                            </p:childTnLst>
                          </p:cTn>
                        </p:par>
                        <p:par>
                          <p:cTn id="339" fill="hold">
                            <p:stCondLst>
                              <p:cond delay="18000"/>
                            </p:stCondLst>
                            <p:childTnLst>
                              <p:par>
                                <p:cTn id="340" presetID="1" presetClass="entr" presetSubtype="0" fill="hold" grpId="0" nodeType="afterEffect">
                                  <p:stCondLst>
                                    <p:cond delay="1000"/>
                                  </p:stCondLst>
                                  <p:childTnLst>
                                    <p:set>
                                      <p:cBhvr>
                                        <p:cTn id="341" dur="1" fill="hold">
                                          <p:stCondLst>
                                            <p:cond delay="0"/>
                                          </p:stCondLst>
                                        </p:cTn>
                                        <p:tgtEl>
                                          <p:spTgt spid="158"/>
                                        </p:tgtEl>
                                        <p:attrNameLst>
                                          <p:attrName>style.visibility</p:attrName>
                                        </p:attrNameLst>
                                      </p:cBhvr>
                                      <p:to>
                                        <p:strVal val="visible"/>
                                      </p:to>
                                    </p:set>
                                  </p:childTnLst>
                                </p:cTn>
                              </p:par>
                            </p:childTnLst>
                          </p:cTn>
                        </p:par>
                        <p:par>
                          <p:cTn id="342" fill="hold">
                            <p:stCondLst>
                              <p:cond delay="19000"/>
                            </p:stCondLst>
                            <p:childTnLst>
                              <p:par>
                                <p:cTn id="343" presetID="1" presetClass="entr" presetSubtype="0" fill="hold" grpId="0" nodeType="afterEffect">
                                  <p:stCondLst>
                                    <p:cond delay="1000"/>
                                  </p:stCondLst>
                                  <p:childTnLst>
                                    <p:set>
                                      <p:cBhvr>
                                        <p:cTn id="344" dur="1" fill="hold">
                                          <p:stCondLst>
                                            <p:cond delay="0"/>
                                          </p:stCondLst>
                                        </p:cTn>
                                        <p:tgtEl>
                                          <p:spTgt spid="159"/>
                                        </p:tgtEl>
                                        <p:attrNameLst>
                                          <p:attrName>style.visibility</p:attrName>
                                        </p:attrNameLst>
                                      </p:cBhvr>
                                      <p:to>
                                        <p:strVal val="visible"/>
                                      </p:to>
                                    </p:set>
                                  </p:childTnLst>
                                </p:cTn>
                              </p:par>
                            </p:childTnLst>
                          </p:cTn>
                        </p:par>
                        <p:par>
                          <p:cTn id="345" fill="hold">
                            <p:stCondLst>
                              <p:cond delay="20000"/>
                            </p:stCondLst>
                            <p:childTnLst>
                              <p:par>
                                <p:cTn id="346" presetID="1" presetClass="entr" presetSubtype="0" fill="hold" grpId="0" nodeType="afterEffect">
                                  <p:stCondLst>
                                    <p:cond delay="1000"/>
                                  </p:stCondLst>
                                  <p:childTnLst>
                                    <p:set>
                                      <p:cBhvr>
                                        <p:cTn id="347" dur="1" fill="hold">
                                          <p:stCondLst>
                                            <p:cond delay="0"/>
                                          </p:stCondLst>
                                        </p:cTn>
                                        <p:tgtEl>
                                          <p:spTgt spid="160"/>
                                        </p:tgtEl>
                                        <p:attrNameLst>
                                          <p:attrName>style.visibility</p:attrName>
                                        </p:attrNameLst>
                                      </p:cBhvr>
                                      <p:to>
                                        <p:strVal val="visible"/>
                                      </p:to>
                                    </p:set>
                                  </p:childTnLst>
                                </p:cTn>
                              </p:par>
                            </p:childTnLst>
                          </p:cTn>
                        </p:par>
                        <p:par>
                          <p:cTn id="348" fill="hold">
                            <p:stCondLst>
                              <p:cond delay="21000"/>
                            </p:stCondLst>
                            <p:childTnLst>
                              <p:par>
                                <p:cTn id="349" presetID="1" presetClass="entr" presetSubtype="0" fill="hold" grpId="0" nodeType="afterEffect">
                                  <p:stCondLst>
                                    <p:cond delay="1000"/>
                                  </p:stCondLst>
                                  <p:childTnLst>
                                    <p:set>
                                      <p:cBhvr>
                                        <p:cTn id="350" dur="1" fill="hold">
                                          <p:stCondLst>
                                            <p:cond delay="0"/>
                                          </p:stCondLst>
                                        </p:cTn>
                                        <p:tgtEl>
                                          <p:spTgt spid="161"/>
                                        </p:tgtEl>
                                        <p:attrNameLst>
                                          <p:attrName>style.visibility</p:attrName>
                                        </p:attrNameLst>
                                      </p:cBhvr>
                                      <p:to>
                                        <p:strVal val="visible"/>
                                      </p:to>
                                    </p:set>
                                  </p:childTnLst>
                                </p:cTn>
                              </p:par>
                            </p:childTnLst>
                          </p:cTn>
                        </p:par>
                        <p:par>
                          <p:cTn id="351" fill="hold">
                            <p:stCondLst>
                              <p:cond delay="22000"/>
                            </p:stCondLst>
                            <p:childTnLst>
                              <p:par>
                                <p:cTn id="352" presetID="1" presetClass="entr" presetSubtype="0" fill="hold" grpId="0" nodeType="afterEffect">
                                  <p:stCondLst>
                                    <p:cond delay="1000"/>
                                  </p:stCondLst>
                                  <p:childTnLst>
                                    <p:set>
                                      <p:cBhvr>
                                        <p:cTn id="353" dur="1" fill="hold">
                                          <p:stCondLst>
                                            <p:cond delay="0"/>
                                          </p:stCondLst>
                                        </p:cTn>
                                        <p:tgtEl>
                                          <p:spTgt spid="162"/>
                                        </p:tgtEl>
                                        <p:attrNameLst>
                                          <p:attrName>style.visibility</p:attrName>
                                        </p:attrNameLst>
                                      </p:cBhvr>
                                      <p:to>
                                        <p:strVal val="visible"/>
                                      </p:to>
                                    </p:set>
                                  </p:childTnLst>
                                </p:cTn>
                              </p:par>
                            </p:childTnLst>
                          </p:cTn>
                        </p:par>
                        <p:par>
                          <p:cTn id="354" fill="hold">
                            <p:stCondLst>
                              <p:cond delay="23000"/>
                            </p:stCondLst>
                            <p:childTnLst>
                              <p:par>
                                <p:cTn id="355" presetID="1" presetClass="entr" presetSubtype="0" fill="hold" grpId="0" nodeType="afterEffect">
                                  <p:stCondLst>
                                    <p:cond delay="1000"/>
                                  </p:stCondLst>
                                  <p:childTnLst>
                                    <p:set>
                                      <p:cBhvr>
                                        <p:cTn id="356" dur="1" fill="hold">
                                          <p:stCondLst>
                                            <p:cond delay="0"/>
                                          </p:stCondLst>
                                        </p:cTn>
                                        <p:tgtEl>
                                          <p:spTgt spid="163"/>
                                        </p:tgtEl>
                                        <p:attrNameLst>
                                          <p:attrName>style.visibility</p:attrName>
                                        </p:attrNameLst>
                                      </p:cBhvr>
                                      <p:to>
                                        <p:strVal val="visible"/>
                                      </p:to>
                                    </p:set>
                                  </p:childTnLst>
                                </p:cTn>
                              </p:par>
                            </p:childTnLst>
                          </p:cTn>
                        </p:par>
                        <p:par>
                          <p:cTn id="357" fill="hold">
                            <p:stCondLst>
                              <p:cond delay="24000"/>
                            </p:stCondLst>
                            <p:childTnLst>
                              <p:par>
                                <p:cTn id="358" presetID="1" presetClass="entr" presetSubtype="0" fill="hold" grpId="0" nodeType="afterEffect">
                                  <p:stCondLst>
                                    <p:cond delay="1000"/>
                                  </p:stCondLst>
                                  <p:childTnLst>
                                    <p:set>
                                      <p:cBhvr>
                                        <p:cTn id="359" dur="1" fill="hold">
                                          <p:stCondLst>
                                            <p:cond delay="0"/>
                                          </p:stCondLst>
                                        </p:cTn>
                                        <p:tgtEl>
                                          <p:spTgt spid="164"/>
                                        </p:tgtEl>
                                        <p:attrNameLst>
                                          <p:attrName>style.visibility</p:attrName>
                                        </p:attrNameLst>
                                      </p:cBhvr>
                                      <p:to>
                                        <p:strVal val="visible"/>
                                      </p:to>
                                    </p:set>
                                  </p:childTnLst>
                                </p:cTn>
                              </p:par>
                            </p:childTnLst>
                          </p:cTn>
                        </p:par>
                        <p:par>
                          <p:cTn id="360" fill="hold">
                            <p:stCondLst>
                              <p:cond delay="25000"/>
                            </p:stCondLst>
                            <p:childTnLst>
                              <p:par>
                                <p:cTn id="361" presetID="1" presetClass="entr" presetSubtype="0" fill="hold" grpId="0" nodeType="afterEffect">
                                  <p:stCondLst>
                                    <p:cond delay="1000"/>
                                  </p:stCondLst>
                                  <p:childTnLst>
                                    <p:set>
                                      <p:cBhvr>
                                        <p:cTn id="362" dur="1" fill="hold">
                                          <p:stCondLst>
                                            <p:cond delay="0"/>
                                          </p:stCondLst>
                                        </p:cTn>
                                        <p:tgtEl>
                                          <p:spTgt spid="165"/>
                                        </p:tgtEl>
                                        <p:attrNameLst>
                                          <p:attrName>style.visibility</p:attrName>
                                        </p:attrNameLst>
                                      </p:cBhvr>
                                      <p:to>
                                        <p:strVal val="visible"/>
                                      </p:to>
                                    </p:set>
                                  </p:childTnLst>
                                </p:cTn>
                              </p:par>
                            </p:childTnLst>
                          </p:cTn>
                        </p:par>
                        <p:par>
                          <p:cTn id="363" fill="hold">
                            <p:stCondLst>
                              <p:cond delay="26000"/>
                            </p:stCondLst>
                            <p:childTnLst>
                              <p:par>
                                <p:cTn id="364" presetID="1" presetClass="entr" presetSubtype="0" fill="hold" grpId="0" nodeType="afterEffect">
                                  <p:stCondLst>
                                    <p:cond delay="1000"/>
                                  </p:stCondLst>
                                  <p:childTnLst>
                                    <p:set>
                                      <p:cBhvr>
                                        <p:cTn id="365" dur="1" fill="hold">
                                          <p:stCondLst>
                                            <p:cond delay="0"/>
                                          </p:stCondLst>
                                        </p:cTn>
                                        <p:tgtEl>
                                          <p:spTgt spid="166"/>
                                        </p:tgtEl>
                                        <p:attrNameLst>
                                          <p:attrName>style.visibility</p:attrName>
                                        </p:attrNameLst>
                                      </p:cBhvr>
                                      <p:to>
                                        <p:strVal val="visible"/>
                                      </p:to>
                                    </p:set>
                                  </p:childTnLst>
                                </p:cTn>
                              </p:par>
                            </p:childTnLst>
                          </p:cTn>
                        </p:par>
                        <p:par>
                          <p:cTn id="366" fill="hold">
                            <p:stCondLst>
                              <p:cond delay="27000"/>
                            </p:stCondLst>
                            <p:childTnLst>
                              <p:par>
                                <p:cTn id="367" presetID="1" presetClass="entr" presetSubtype="0" fill="hold" grpId="0" nodeType="afterEffect">
                                  <p:stCondLst>
                                    <p:cond delay="1000"/>
                                  </p:stCondLst>
                                  <p:childTnLst>
                                    <p:set>
                                      <p:cBhvr>
                                        <p:cTn id="368" dur="1" fill="hold">
                                          <p:stCondLst>
                                            <p:cond delay="0"/>
                                          </p:stCondLst>
                                        </p:cTn>
                                        <p:tgtEl>
                                          <p:spTgt spid="167"/>
                                        </p:tgtEl>
                                        <p:attrNameLst>
                                          <p:attrName>style.visibility</p:attrName>
                                        </p:attrNameLst>
                                      </p:cBhvr>
                                      <p:to>
                                        <p:strVal val="visible"/>
                                      </p:to>
                                    </p:set>
                                  </p:childTnLst>
                                </p:cTn>
                              </p:par>
                            </p:childTnLst>
                          </p:cTn>
                        </p:par>
                        <p:par>
                          <p:cTn id="369" fill="hold">
                            <p:stCondLst>
                              <p:cond delay="28000"/>
                            </p:stCondLst>
                            <p:childTnLst>
                              <p:par>
                                <p:cTn id="370" presetID="1" presetClass="entr" presetSubtype="0" fill="hold" grpId="0" nodeType="afterEffect">
                                  <p:stCondLst>
                                    <p:cond delay="1000"/>
                                  </p:stCondLst>
                                  <p:childTnLst>
                                    <p:set>
                                      <p:cBhvr>
                                        <p:cTn id="371" dur="1" fill="hold">
                                          <p:stCondLst>
                                            <p:cond delay="0"/>
                                          </p:stCondLst>
                                        </p:cTn>
                                        <p:tgtEl>
                                          <p:spTgt spid="168"/>
                                        </p:tgtEl>
                                        <p:attrNameLst>
                                          <p:attrName>style.visibility</p:attrName>
                                        </p:attrNameLst>
                                      </p:cBhvr>
                                      <p:to>
                                        <p:strVal val="visible"/>
                                      </p:to>
                                    </p:set>
                                  </p:childTnLst>
                                </p:cTn>
                              </p:par>
                            </p:childTnLst>
                          </p:cTn>
                        </p:par>
                        <p:par>
                          <p:cTn id="372" fill="hold">
                            <p:stCondLst>
                              <p:cond delay="29000"/>
                            </p:stCondLst>
                            <p:childTnLst>
                              <p:par>
                                <p:cTn id="373" presetID="1" presetClass="entr" presetSubtype="0" fill="hold" grpId="0" nodeType="afterEffect">
                                  <p:stCondLst>
                                    <p:cond delay="1000"/>
                                  </p:stCondLst>
                                  <p:childTnLst>
                                    <p:set>
                                      <p:cBhvr>
                                        <p:cTn id="374" dur="1" fill="hold">
                                          <p:stCondLst>
                                            <p:cond delay="0"/>
                                          </p:stCondLst>
                                        </p:cTn>
                                        <p:tgtEl>
                                          <p:spTgt spid="169"/>
                                        </p:tgtEl>
                                        <p:attrNameLst>
                                          <p:attrName>style.visibility</p:attrName>
                                        </p:attrNameLst>
                                      </p:cBhvr>
                                      <p:to>
                                        <p:strVal val="visible"/>
                                      </p:to>
                                    </p:set>
                                  </p:childTnLst>
                                </p:cTn>
                              </p:par>
                            </p:childTnLst>
                          </p:cTn>
                        </p:par>
                        <p:par>
                          <p:cTn id="375" fill="hold">
                            <p:stCondLst>
                              <p:cond delay="30000"/>
                            </p:stCondLst>
                            <p:childTnLst>
                              <p:par>
                                <p:cTn id="376" presetID="1" presetClass="entr" presetSubtype="0" fill="hold" grpId="0" nodeType="afterEffect">
                                  <p:stCondLst>
                                    <p:cond delay="1000"/>
                                  </p:stCondLst>
                                  <p:childTnLst>
                                    <p:set>
                                      <p:cBhvr>
                                        <p:cTn id="377" dur="1" fill="hold">
                                          <p:stCondLst>
                                            <p:cond delay="0"/>
                                          </p:stCondLst>
                                        </p:cTn>
                                        <p:tgtEl>
                                          <p:spTgt spid="170"/>
                                        </p:tgtEl>
                                        <p:attrNameLst>
                                          <p:attrName>style.visibility</p:attrName>
                                        </p:attrNameLst>
                                      </p:cBhvr>
                                      <p:to>
                                        <p:strVal val="visible"/>
                                      </p:to>
                                    </p:set>
                                  </p:childTnLst>
                                </p:cTn>
                              </p:par>
                            </p:childTnLst>
                          </p:cTn>
                        </p:par>
                        <p:par>
                          <p:cTn id="378" fill="hold">
                            <p:stCondLst>
                              <p:cond delay="31000"/>
                            </p:stCondLst>
                            <p:childTnLst>
                              <p:par>
                                <p:cTn id="379" presetID="1" presetClass="entr" presetSubtype="0" fill="hold" grpId="0" nodeType="afterEffect">
                                  <p:stCondLst>
                                    <p:cond delay="1000"/>
                                  </p:stCondLst>
                                  <p:childTnLst>
                                    <p:set>
                                      <p:cBhvr>
                                        <p:cTn id="380" dur="1" fill="hold">
                                          <p:stCondLst>
                                            <p:cond delay="0"/>
                                          </p:stCondLst>
                                        </p:cTn>
                                        <p:tgtEl>
                                          <p:spTgt spid="171"/>
                                        </p:tgtEl>
                                        <p:attrNameLst>
                                          <p:attrName>style.visibility</p:attrName>
                                        </p:attrNameLst>
                                      </p:cBhvr>
                                      <p:to>
                                        <p:strVal val="visible"/>
                                      </p:to>
                                    </p:set>
                                  </p:childTnLst>
                                </p:cTn>
                              </p:par>
                            </p:childTnLst>
                          </p:cTn>
                        </p:par>
                        <p:par>
                          <p:cTn id="381" fill="hold">
                            <p:stCondLst>
                              <p:cond delay="32000"/>
                            </p:stCondLst>
                            <p:childTnLst>
                              <p:par>
                                <p:cTn id="382" presetID="1" presetClass="entr" presetSubtype="0" fill="hold" grpId="0" nodeType="afterEffect">
                                  <p:stCondLst>
                                    <p:cond delay="1000"/>
                                  </p:stCondLst>
                                  <p:childTnLst>
                                    <p:set>
                                      <p:cBhvr>
                                        <p:cTn id="383" dur="1" fill="hold">
                                          <p:stCondLst>
                                            <p:cond delay="0"/>
                                          </p:stCondLst>
                                        </p:cTn>
                                        <p:tgtEl>
                                          <p:spTgt spid="172"/>
                                        </p:tgtEl>
                                        <p:attrNameLst>
                                          <p:attrName>style.visibility</p:attrName>
                                        </p:attrNameLst>
                                      </p:cBhvr>
                                      <p:to>
                                        <p:strVal val="visible"/>
                                      </p:to>
                                    </p:set>
                                  </p:childTnLst>
                                </p:cTn>
                              </p:par>
                            </p:childTnLst>
                          </p:cTn>
                        </p:par>
                        <p:par>
                          <p:cTn id="384" fill="hold">
                            <p:stCondLst>
                              <p:cond delay="33000"/>
                            </p:stCondLst>
                            <p:childTnLst>
                              <p:par>
                                <p:cTn id="385" presetID="1" presetClass="entr" presetSubtype="0" fill="hold" grpId="0" nodeType="afterEffect">
                                  <p:stCondLst>
                                    <p:cond delay="1000"/>
                                  </p:stCondLst>
                                  <p:childTnLst>
                                    <p:set>
                                      <p:cBhvr>
                                        <p:cTn id="386" dur="1" fill="hold">
                                          <p:stCondLst>
                                            <p:cond delay="0"/>
                                          </p:stCondLst>
                                        </p:cTn>
                                        <p:tgtEl>
                                          <p:spTgt spid="173"/>
                                        </p:tgtEl>
                                        <p:attrNameLst>
                                          <p:attrName>style.visibility</p:attrName>
                                        </p:attrNameLst>
                                      </p:cBhvr>
                                      <p:to>
                                        <p:strVal val="visible"/>
                                      </p:to>
                                    </p:set>
                                  </p:childTnLst>
                                </p:cTn>
                              </p:par>
                            </p:childTnLst>
                          </p:cTn>
                        </p:par>
                        <p:par>
                          <p:cTn id="387" fill="hold">
                            <p:stCondLst>
                              <p:cond delay="34000"/>
                            </p:stCondLst>
                            <p:childTnLst>
                              <p:par>
                                <p:cTn id="388" presetID="1" presetClass="entr" presetSubtype="0" fill="hold" grpId="0" nodeType="afterEffect">
                                  <p:stCondLst>
                                    <p:cond delay="1000"/>
                                  </p:stCondLst>
                                  <p:childTnLst>
                                    <p:set>
                                      <p:cBhvr>
                                        <p:cTn id="389" dur="1" fill="hold">
                                          <p:stCondLst>
                                            <p:cond delay="0"/>
                                          </p:stCondLst>
                                        </p:cTn>
                                        <p:tgtEl>
                                          <p:spTgt spid="174"/>
                                        </p:tgtEl>
                                        <p:attrNameLst>
                                          <p:attrName>style.visibility</p:attrName>
                                        </p:attrNameLst>
                                      </p:cBhvr>
                                      <p:to>
                                        <p:strVal val="visible"/>
                                      </p:to>
                                    </p:set>
                                  </p:childTnLst>
                                </p:cTn>
                              </p:par>
                            </p:childTnLst>
                          </p:cTn>
                        </p:par>
                        <p:par>
                          <p:cTn id="390" fill="hold">
                            <p:stCondLst>
                              <p:cond delay="35000"/>
                            </p:stCondLst>
                            <p:childTnLst>
                              <p:par>
                                <p:cTn id="391" presetID="1" presetClass="entr" presetSubtype="0" fill="hold" grpId="0" nodeType="afterEffect">
                                  <p:stCondLst>
                                    <p:cond delay="1000"/>
                                  </p:stCondLst>
                                  <p:childTnLst>
                                    <p:set>
                                      <p:cBhvr>
                                        <p:cTn id="392" dur="1" fill="hold">
                                          <p:stCondLst>
                                            <p:cond delay="0"/>
                                          </p:stCondLst>
                                        </p:cTn>
                                        <p:tgtEl>
                                          <p:spTgt spid="175"/>
                                        </p:tgtEl>
                                        <p:attrNameLst>
                                          <p:attrName>style.visibility</p:attrName>
                                        </p:attrNameLst>
                                      </p:cBhvr>
                                      <p:to>
                                        <p:strVal val="visible"/>
                                      </p:to>
                                    </p:set>
                                  </p:childTnLst>
                                </p:cTn>
                              </p:par>
                            </p:childTnLst>
                          </p:cTn>
                        </p:par>
                        <p:par>
                          <p:cTn id="393" fill="hold">
                            <p:stCondLst>
                              <p:cond delay="36000"/>
                            </p:stCondLst>
                            <p:childTnLst>
                              <p:par>
                                <p:cTn id="394" presetID="1" presetClass="entr" presetSubtype="0" fill="hold" grpId="0" nodeType="afterEffect">
                                  <p:stCondLst>
                                    <p:cond delay="1000"/>
                                  </p:stCondLst>
                                  <p:childTnLst>
                                    <p:set>
                                      <p:cBhvr>
                                        <p:cTn id="395" dur="1" fill="hold">
                                          <p:stCondLst>
                                            <p:cond delay="0"/>
                                          </p:stCondLst>
                                        </p:cTn>
                                        <p:tgtEl>
                                          <p:spTgt spid="176"/>
                                        </p:tgtEl>
                                        <p:attrNameLst>
                                          <p:attrName>style.visibility</p:attrName>
                                        </p:attrNameLst>
                                      </p:cBhvr>
                                      <p:to>
                                        <p:strVal val="visible"/>
                                      </p:to>
                                    </p:set>
                                  </p:childTnLst>
                                </p:cTn>
                              </p:par>
                            </p:childTnLst>
                          </p:cTn>
                        </p:par>
                        <p:par>
                          <p:cTn id="396" fill="hold">
                            <p:stCondLst>
                              <p:cond delay="37000"/>
                            </p:stCondLst>
                            <p:childTnLst>
                              <p:par>
                                <p:cTn id="397" presetID="1" presetClass="entr" presetSubtype="0" fill="hold" grpId="0" nodeType="afterEffect">
                                  <p:stCondLst>
                                    <p:cond delay="1000"/>
                                  </p:stCondLst>
                                  <p:childTnLst>
                                    <p:set>
                                      <p:cBhvr>
                                        <p:cTn id="398" dur="1" fill="hold">
                                          <p:stCondLst>
                                            <p:cond delay="0"/>
                                          </p:stCondLst>
                                        </p:cTn>
                                        <p:tgtEl>
                                          <p:spTgt spid="177"/>
                                        </p:tgtEl>
                                        <p:attrNameLst>
                                          <p:attrName>style.visibility</p:attrName>
                                        </p:attrNameLst>
                                      </p:cBhvr>
                                      <p:to>
                                        <p:strVal val="visible"/>
                                      </p:to>
                                    </p:set>
                                  </p:childTnLst>
                                </p:cTn>
                              </p:par>
                            </p:childTnLst>
                          </p:cTn>
                        </p:par>
                        <p:par>
                          <p:cTn id="399" fill="hold">
                            <p:stCondLst>
                              <p:cond delay="38000"/>
                            </p:stCondLst>
                            <p:childTnLst>
                              <p:par>
                                <p:cTn id="400" presetID="1" presetClass="entr" presetSubtype="0" fill="hold" grpId="0" nodeType="afterEffect">
                                  <p:stCondLst>
                                    <p:cond delay="1000"/>
                                  </p:stCondLst>
                                  <p:childTnLst>
                                    <p:set>
                                      <p:cBhvr>
                                        <p:cTn id="401" dur="1" fill="hold">
                                          <p:stCondLst>
                                            <p:cond delay="0"/>
                                          </p:stCondLst>
                                        </p:cTn>
                                        <p:tgtEl>
                                          <p:spTgt spid="178"/>
                                        </p:tgtEl>
                                        <p:attrNameLst>
                                          <p:attrName>style.visibility</p:attrName>
                                        </p:attrNameLst>
                                      </p:cBhvr>
                                      <p:to>
                                        <p:strVal val="visible"/>
                                      </p:to>
                                    </p:set>
                                  </p:childTnLst>
                                </p:cTn>
                              </p:par>
                            </p:childTnLst>
                          </p:cTn>
                        </p:par>
                        <p:par>
                          <p:cTn id="402" fill="hold">
                            <p:stCondLst>
                              <p:cond delay="39000"/>
                            </p:stCondLst>
                            <p:childTnLst>
                              <p:par>
                                <p:cTn id="403" presetID="1" presetClass="entr" presetSubtype="0" fill="hold" grpId="0" nodeType="afterEffect">
                                  <p:stCondLst>
                                    <p:cond delay="1000"/>
                                  </p:stCondLst>
                                  <p:childTnLst>
                                    <p:set>
                                      <p:cBhvr>
                                        <p:cTn id="404" dur="1" fill="hold">
                                          <p:stCondLst>
                                            <p:cond delay="0"/>
                                          </p:stCondLst>
                                        </p:cTn>
                                        <p:tgtEl>
                                          <p:spTgt spid="179"/>
                                        </p:tgtEl>
                                        <p:attrNameLst>
                                          <p:attrName>style.visibility</p:attrName>
                                        </p:attrNameLst>
                                      </p:cBhvr>
                                      <p:to>
                                        <p:strVal val="visible"/>
                                      </p:to>
                                    </p:set>
                                  </p:childTnLst>
                                </p:cTn>
                              </p:par>
                            </p:childTnLst>
                          </p:cTn>
                        </p:par>
                        <p:par>
                          <p:cTn id="405" fill="hold">
                            <p:stCondLst>
                              <p:cond delay="40000"/>
                            </p:stCondLst>
                            <p:childTnLst>
                              <p:par>
                                <p:cTn id="406" presetID="1" presetClass="entr" presetSubtype="0" fill="hold" grpId="0" nodeType="afterEffect">
                                  <p:stCondLst>
                                    <p:cond delay="1000"/>
                                  </p:stCondLst>
                                  <p:childTnLst>
                                    <p:set>
                                      <p:cBhvr>
                                        <p:cTn id="407" dur="1" fill="hold">
                                          <p:stCondLst>
                                            <p:cond delay="0"/>
                                          </p:stCondLst>
                                        </p:cTn>
                                        <p:tgtEl>
                                          <p:spTgt spid="180"/>
                                        </p:tgtEl>
                                        <p:attrNameLst>
                                          <p:attrName>style.visibility</p:attrName>
                                        </p:attrNameLst>
                                      </p:cBhvr>
                                      <p:to>
                                        <p:strVal val="visible"/>
                                      </p:to>
                                    </p:set>
                                  </p:childTnLst>
                                </p:cTn>
                              </p:par>
                            </p:childTnLst>
                          </p:cTn>
                        </p:par>
                        <p:par>
                          <p:cTn id="408" fill="hold">
                            <p:stCondLst>
                              <p:cond delay="41000"/>
                            </p:stCondLst>
                            <p:childTnLst>
                              <p:par>
                                <p:cTn id="409" presetID="1" presetClass="entr" presetSubtype="0" fill="hold" grpId="0" nodeType="afterEffect">
                                  <p:stCondLst>
                                    <p:cond delay="1000"/>
                                  </p:stCondLst>
                                  <p:childTnLst>
                                    <p:set>
                                      <p:cBhvr>
                                        <p:cTn id="410" dur="1" fill="hold">
                                          <p:stCondLst>
                                            <p:cond delay="0"/>
                                          </p:stCondLst>
                                        </p:cTn>
                                        <p:tgtEl>
                                          <p:spTgt spid="181"/>
                                        </p:tgtEl>
                                        <p:attrNameLst>
                                          <p:attrName>style.visibility</p:attrName>
                                        </p:attrNameLst>
                                      </p:cBhvr>
                                      <p:to>
                                        <p:strVal val="visible"/>
                                      </p:to>
                                    </p:set>
                                  </p:childTnLst>
                                </p:cTn>
                              </p:par>
                            </p:childTnLst>
                          </p:cTn>
                        </p:par>
                        <p:par>
                          <p:cTn id="411" fill="hold">
                            <p:stCondLst>
                              <p:cond delay="42000"/>
                            </p:stCondLst>
                            <p:childTnLst>
                              <p:par>
                                <p:cTn id="412" presetID="1" presetClass="entr" presetSubtype="0" fill="hold" grpId="0" nodeType="afterEffect">
                                  <p:stCondLst>
                                    <p:cond delay="1000"/>
                                  </p:stCondLst>
                                  <p:childTnLst>
                                    <p:set>
                                      <p:cBhvr>
                                        <p:cTn id="413" dur="1" fill="hold">
                                          <p:stCondLst>
                                            <p:cond delay="0"/>
                                          </p:stCondLst>
                                        </p:cTn>
                                        <p:tgtEl>
                                          <p:spTgt spid="182"/>
                                        </p:tgtEl>
                                        <p:attrNameLst>
                                          <p:attrName>style.visibility</p:attrName>
                                        </p:attrNameLst>
                                      </p:cBhvr>
                                      <p:to>
                                        <p:strVal val="visible"/>
                                      </p:to>
                                    </p:set>
                                  </p:childTnLst>
                                </p:cTn>
                              </p:par>
                            </p:childTnLst>
                          </p:cTn>
                        </p:par>
                        <p:par>
                          <p:cTn id="414" fill="hold">
                            <p:stCondLst>
                              <p:cond delay="43000"/>
                            </p:stCondLst>
                            <p:childTnLst>
                              <p:par>
                                <p:cTn id="415" presetID="1" presetClass="entr" presetSubtype="0" fill="hold" grpId="0" nodeType="afterEffect">
                                  <p:stCondLst>
                                    <p:cond delay="1000"/>
                                  </p:stCondLst>
                                  <p:childTnLst>
                                    <p:set>
                                      <p:cBhvr>
                                        <p:cTn id="416" dur="1" fill="hold">
                                          <p:stCondLst>
                                            <p:cond delay="0"/>
                                          </p:stCondLst>
                                        </p:cTn>
                                        <p:tgtEl>
                                          <p:spTgt spid="183"/>
                                        </p:tgtEl>
                                        <p:attrNameLst>
                                          <p:attrName>style.visibility</p:attrName>
                                        </p:attrNameLst>
                                      </p:cBhvr>
                                      <p:to>
                                        <p:strVal val="visible"/>
                                      </p:to>
                                    </p:set>
                                  </p:childTnLst>
                                </p:cTn>
                              </p:par>
                            </p:childTnLst>
                          </p:cTn>
                        </p:par>
                        <p:par>
                          <p:cTn id="417" fill="hold">
                            <p:stCondLst>
                              <p:cond delay="44000"/>
                            </p:stCondLst>
                            <p:childTnLst>
                              <p:par>
                                <p:cTn id="418" presetID="1" presetClass="entr" presetSubtype="0" fill="hold" grpId="0" nodeType="afterEffect">
                                  <p:stCondLst>
                                    <p:cond delay="1000"/>
                                  </p:stCondLst>
                                  <p:childTnLst>
                                    <p:set>
                                      <p:cBhvr>
                                        <p:cTn id="419" dur="1" fill="hold">
                                          <p:stCondLst>
                                            <p:cond delay="0"/>
                                          </p:stCondLst>
                                        </p:cTn>
                                        <p:tgtEl>
                                          <p:spTgt spid="184"/>
                                        </p:tgtEl>
                                        <p:attrNameLst>
                                          <p:attrName>style.visibility</p:attrName>
                                        </p:attrNameLst>
                                      </p:cBhvr>
                                      <p:to>
                                        <p:strVal val="visible"/>
                                      </p:to>
                                    </p:set>
                                  </p:childTnLst>
                                </p:cTn>
                              </p:par>
                            </p:childTnLst>
                          </p:cTn>
                        </p:par>
                        <p:par>
                          <p:cTn id="420" fill="hold">
                            <p:stCondLst>
                              <p:cond delay="45000"/>
                            </p:stCondLst>
                            <p:childTnLst>
                              <p:par>
                                <p:cTn id="421" presetID="1" presetClass="entr" presetSubtype="0" fill="hold" grpId="0" nodeType="afterEffect">
                                  <p:stCondLst>
                                    <p:cond delay="1000"/>
                                  </p:stCondLst>
                                  <p:childTnLst>
                                    <p:set>
                                      <p:cBhvr>
                                        <p:cTn id="422" dur="1" fill="hold">
                                          <p:stCondLst>
                                            <p:cond delay="0"/>
                                          </p:stCondLst>
                                        </p:cTn>
                                        <p:tgtEl>
                                          <p:spTgt spid="185"/>
                                        </p:tgtEl>
                                        <p:attrNameLst>
                                          <p:attrName>style.visibility</p:attrName>
                                        </p:attrNameLst>
                                      </p:cBhvr>
                                      <p:to>
                                        <p:strVal val="visible"/>
                                      </p:to>
                                    </p:set>
                                  </p:childTnLst>
                                </p:cTn>
                              </p:par>
                            </p:childTnLst>
                          </p:cTn>
                        </p:par>
                        <p:par>
                          <p:cTn id="423" fill="hold">
                            <p:stCondLst>
                              <p:cond delay="46000"/>
                            </p:stCondLst>
                            <p:childTnLst>
                              <p:par>
                                <p:cTn id="424" presetID="1" presetClass="entr" presetSubtype="0" fill="hold" grpId="0" nodeType="afterEffect">
                                  <p:stCondLst>
                                    <p:cond delay="1000"/>
                                  </p:stCondLst>
                                  <p:childTnLst>
                                    <p:set>
                                      <p:cBhvr>
                                        <p:cTn id="425" dur="1" fill="hold">
                                          <p:stCondLst>
                                            <p:cond delay="0"/>
                                          </p:stCondLst>
                                        </p:cTn>
                                        <p:tgtEl>
                                          <p:spTgt spid="186"/>
                                        </p:tgtEl>
                                        <p:attrNameLst>
                                          <p:attrName>style.visibility</p:attrName>
                                        </p:attrNameLst>
                                      </p:cBhvr>
                                      <p:to>
                                        <p:strVal val="visible"/>
                                      </p:to>
                                    </p:set>
                                  </p:childTnLst>
                                </p:cTn>
                              </p:par>
                            </p:childTnLst>
                          </p:cTn>
                        </p:par>
                        <p:par>
                          <p:cTn id="426" fill="hold">
                            <p:stCondLst>
                              <p:cond delay="47000"/>
                            </p:stCondLst>
                            <p:childTnLst>
                              <p:par>
                                <p:cTn id="427" presetID="1" presetClass="entr" presetSubtype="0" fill="hold" grpId="0" nodeType="afterEffect">
                                  <p:stCondLst>
                                    <p:cond delay="1000"/>
                                  </p:stCondLst>
                                  <p:childTnLst>
                                    <p:set>
                                      <p:cBhvr>
                                        <p:cTn id="428" dur="1" fill="hold">
                                          <p:stCondLst>
                                            <p:cond delay="0"/>
                                          </p:stCondLst>
                                        </p:cTn>
                                        <p:tgtEl>
                                          <p:spTgt spid="187"/>
                                        </p:tgtEl>
                                        <p:attrNameLst>
                                          <p:attrName>style.visibility</p:attrName>
                                        </p:attrNameLst>
                                      </p:cBhvr>
                                      <p:to>
                                        <p:strVal val="visible"/>
                                      </p:to>
                                    </p:set>
                                  </p:childTnLst>
                                </p:cTn>
                              </p:par>
                            </p:childTnLst>
                          </p:cTn>
                        </p:par>
                        <p:par>
                          <p:cTn id="429" fill="hold">
                            <p:stCondLst>
                              <p:cond delay="48000"/>
                            </p:stCondLst>
                            <p:childTnLst>
                              <p:par>
                                <p:cTn id="430" presetID="1" presetClass="entr" presetSubtype="0" fill="hold" grpId="0" nodeType="afterEffect">
                                  <p:stCondLst>
                                    <p:cond delay="1000"/>
                                  </p:stCondLst>
                                  <p:childTnLst>
                                    <p:set>
                                      <p:cBhvr>
                                        <p:cTn id="431" dur="1" fill="hold">
                                          <p:stCondLst>
                                            <p:cond delay="0"/>
                                          </p:stCondLst>
                                        </p:cTn>
                                        <p:tgtEl>
                                          <p:spTgt spid="188"/>
                                        </p:tgtEl>
                                        <p:attrNameLst>
                                          <p:attrName>style.visibility</p:attrName>
                                        </p:attrNameLst>
                                      </p:cBhvr>
                                      <p:to>
                                        <p:strVal val="visible"/>
                                      </p:to>
                                    </p:set>
                                  </p:childTnLst>
                                </p:cTn>
                              </p:par>
                            </p:childTnLst>
                          </p:cTn>
                        </p:par>
                        <p:par>
                          <p:cTn id="432" fill="hold">
                            <p:stCondLst>
                              <p:cond delay="49000"/>
                            </p:stCondLst>
                            <p:childTnLst>
                              <p:par>
                                <p:cTn id="433" presetID="1" presetClass="entr" presetSubtype="0" fill="hold" grpId="0" nodeType="afterEffect">
                                  <p:stCondLst>
                                    <p:cond delay="1000"/>
                                  </p:stCondLst>
                                  <p:childTnLst>
                                    <p:set>
                                      <p:cBhvr>
                                        <p:cTn id="434" dur="1" fill="hold">
                                          <p:stCondLst>
                                            <p:cond delay="0"/>
                                          </p:stCondLst>
                                        </p:cTn>
                                        <p:tgtEl>
                                          <p:spTgt spid="189"/>
                                        </p:tgtEl>
                                        <p:attrNameLst>
                                          <p:attrName>style.visibility</p:attrName>
                                        </p:attrNameLst>
                                      </p:cBhvr>
                                      <p:to>
                                        <p:strVal val="visible"/>
                                      </p:to>
                                    </p:set>
                                  </p:childTnLst>
                                </p:cTn>
                              </p:par>
                            </p:childTnLst>
                          </p:cTn>
                        </p:par>
                        <p:par>
                          <p:cTn id="435" fill="hold">
                            <p:stCondLst>
                              <p:cond delay="50000"/>
                            </p:stCondLst>
                            <p:childTnLst>
                              <p:par>
                                <p:cTn id="436" presetID="1" presetClass="entr" presetSubtype="0" fill="hold" grpId="0" nodeType="afterEffect">
                                  <p:stCondLst>
                                    <p:cond delay="1000"/>
                                  </p:stCondLst>
                                  <p:childTnLst>
                                    <p:set>
                                      <p:cBhvr>
                                        <p:cTn id="437" dur="1" fill="hold">
                                          <p:stCondLst>
                                            <p:cond delay="0"/>
                                          </p:stCondLst>
                                        </p:cTn>
                                        <p:tgtEl>
                                          <p:spTgt spid="190"/>
                                        </p:tgtEl>
                                        <p:attrNameLst>
                                          <p:attrName>style.visibility</p:attrName>
                                        </p:attrNameLst>
                                      </p:cBhvr>
                                      <p:to>
                                        <p:strVal val="visible"/>
                                      </p:to>
                                    </p:set>
                                  </p:childTnLst>
                                </p:cTn>
                              </p:par>
                            </p:childTnLst>
                          </p:cTn>
                        </p:par>
                        <p:par>
                          <p:cTn id="438" fill="hold">
                            <p:stCondLst>
                              <p:cond delay="51000"/>
                            </p:stCondLst>
                            <p:childTnLst>
                              <p:par>
                                <p:cTn id="439" presetID="1" presetClass="entr" presetSubtype="0" fill="hold" grpId="0" nodeType="afterEffect">
                                  <p:stCondLst>
                                    <p:cond delay="1000"/>
                                  </p:stCondLst>
                                  <p:childTnLst>
                                    <p:set>
                                      <p:cBhvr>
                                        <p:cTn id="440" dur="1" fill="hold">
                                          <p:stCondLst>
                                            <p:cond delay="0"/>
                                          </p:stCondLst>
                                        </p:cTn>
                                        <p:tgtEl>
                                          <p:spTgt spid="191"/>
                                        </p:tgtEl>
                                        <p:attrNameLst>
                                          <p:attrName>style.visibility</p:attrName>
                                        </p:attrNameLst>
                                      </p:cBhvr>
                                      <p:to>
                                        <p:strVal val="visible"/>
                                      </p:to>
                                    </p:set>
                                  </p:childTnLst>
                                </p:cTn>
                              </p:par>
                            </p:childTnLst>
                          </p:cTn>
                        </p:par>
                        <p:par>
                          <p:cTn id="441" fill="hold">
                            <p:stCondLst>
                              <p:cond delay="52000"/>
                            </p:stCondLst>
                            <p:childTnLst>
                              <p:par>
                                <p:cTn id="442" presetID="1" presetClass="entr" presetSubtype="0" fill="hold" grpId="0" nodeType="afterEffect">
                                  <p:stCondLst>
                                    <p:cond delay="1000"/>
                                  </p:stCondLst>
                                  <p:childTnLst>
                                    <p:set>
                                      <p:cBhvr>
                                        <p:cTn id="443" dur="1" fill="hold">
                                          <p:stCondLst>
                                            <p:cond delay="0"/>
                                          </p:stCondLst>
                                        </p:cTn>
                                        <p:tgtEl>
                                          <p:spTgt spid="192"/>
                                        </p:tgtEl>
                                        <p:attrNameLst>
                                          <p:attrName>style.visibility</p:attrName>
                                        </p:attrNameLst>
                                      </p:cBhvr>
                                      <p:to>
                                        <p:strVal val="visible"/>
                                      </p:to>
                                    </p:set>
                                  </p:childTnLst>
                                </p:cTn>
                              </p:par>
                            </p:childTnLst>
                          </p:cTn>
                        </p:par>
                        <p:par>
                          <p:cTn id="444" fill="hold">
                            <p:stCondLst>
                              <p:cond delay="53000"/>
                            </p:stCondLst>
                            <p:childTnLst>
                              <p:par>
                                <p:cTn id="445" presetID="1" presetClass="entr" presetSubtype="0" fill="hold" grpId="0" nodeType="afterEffect">
                                  <p:stCondLst>
                                    <p:cond delay="1000"/>
                                  </p:stCondLst>
                                  <p:childTnLst>
                                    <p:set>
                                      <p:cBhvr>
                                        <p:cTn id="446" dur="1" fill="hold">
                                          <p:stCondLst>
                                            <p:cond delay="0"/>
                                          </p:stCondLst>
                                        </p:cTn>
                                        <p:tgtEl>
                                          <p:spTgt spid="193"/>
                                        </p:tgtEl>
                                        <p:attrNameLst>
                                          <p:attrName>style.visibility</p:attrName>
                                        </p:attrNameLst>
                                      </p:cBhvr>
                                      <p:to>
                                        <p:strVal val="visible"/>
                                      </p:to>
                                    </p:set>
                                  </p:childTnLst>
                                </p:cTn>
                              </p:par>
                            </p:childTnLst>
                          </p:cTn>
                        </p:par>
                        <p:par>
                          <p:cTn id="447" fill="hold">
                            <p:stCondLst>
                              <p:cond delay="54000"/>
                            </p:stCondLst>
                            <p:childTnLst>
                              <p:par>
                                <p:cTn id="448" presetID="1" presetClass="entr" presetSubtype="0" fill="hold" grpId="0" nodeType="afterEffect">
                                  <p:stCondLst>
                                    <p:cond delay="1000"/>
                                  </p:stCondLst>
                                  <p:childTnLst>
                                    <p:set>
                                      <p:cBhvr>
                                        <p:cTn id="449" dur="1" fill="hold">
                                          <p:stCondLst>
                                            <p:cond delay="0"/>
                                          </p:stCondLst>
                                        </p:cTn>
                                        <p:tgtEl>
                                          <p:spTgt spid="194"/>
                                        </p:tgtEl>
                                        <p:attrNameLst>
                                          <p:attrName>style.visibility</p:attrName>
                                        </p:attrNameLst>
                                      </p:cBhvr>
                                      <p:to>
                                        <p:strVal val="visible"/>
                                      </p:to>
                                    </p:set>
                                  </p:childTnLst>
                                </p:cTn>
                              </p:par>
                            </p:childTnLst>
                          </p:cTn>
                        </p:par>
                        <p:par>
                          <p:cTn id="450" fill="hold">
                            <p:stCondLst>
                              <p:cond delay="55000"/>
                            </p:stCondLst>
                            <p:childTnLst>
                              <p:par>
                                <p:cTn id="451" presetID="1" presetClass="entr" presetSubtype="0" fill="hold" grpId="0" nodeType="afterEffect">
                                  <p:stCondLst>
                                    <p:cond delay="1000"/>
                                  </p:stCondLst>
                                  <p:childTnLst>
                                    <p:set>
                                      <p:cBhvr>
                                        <p:cTn id="452" dur="1" fill="hold">
                                          <p:stCondLst>
                                            <p:cond delay="0"/>
                                          </p:stCondLst>
                                        </p:cTn>
                                        <p:tgtEl>
                                          <p:spTgt spid="195"/>
                                        </p:tgtEl>
                                        <p:attrNameLst>
                                          <p:attrName>style.visibility</p:attrName>
                                        </p:attrNameLst>
                                      </p:cBhvr>
                                      <p:to>
                                        <p:strVal val="visible"/>
                                      </p:to>
                                    </p:set>
                                  </p:childTnLst>
                                </p:cTn>
                              </p:par>
                            </p:childTnLst>
                          </p:cTn>
                        </p:par>
                        <p:par>
                          <p:cTn id="453" fill="hold">
                            <p:stCondLst>
                              <p:cond delay="56000"/>
                            </p:stCondLst>
                            <p:childTnLst>
                              <p:par>
                                <p:cTn id="454" presetID="1" presetClass="entr" presetSubtype="0" fill="hold" grpId="0" nodeType="afterEffect">
                                  <p:stCondLst>
                                    <p:cond delay="1000"/>
                                  </p:stCondLst>
                                  <p:childTnLst>
                                    <p:set>
                                      <p:cBhvr>
                                        <p:cTn id="455" dur="1" fill="hold">
                                          <p:stCondLst>
                                            <p:cond delay="0"/>
                                          </p:stCondLst>
                                        </p:cTn>
                                        <p:tgtEl>
                                          <p:spTgt spid="196"/>
                                        </p:tgtEl>
                                        <p:attrNameLst>
                                          <p:attrName>style.visibility</p:attrName>
                                        </p:attrNameLst>
                                      </p:cBhvr>
                                      <p:to>
                                        <p:strVal val="visible"/>
                                      </p:to>
                                    </p:set>
                                  </p:childTnLst>
                                </p:cTn>
                              </p:par>
                            </p:childTnLst>
                          </p:cTn>
                        </p:par>
                        <p:par>
                          <p:cTn id="456" fill="hold">
                            <p:stCondLst>
                              <p:cond delay="57000"/>
                            </p:stCondLst>
                            <p:childTnLst>
                              <p:par>
                                <p:cTn id="457" presetID="1" presetClass="entr" presetSubtype="0" fill="hold" grpId="0" nodeType="afterEffect">
                                  <p:stCondLst>
                                    <p:cond delay="1000"/>
                                  </p:stCondLst>
                                  <p:childTnLst>
                                    <p:set>
                                      <p:cBhvr>
                                        <p:cTn id="458" dur="1" fill="hold">
                                          <p:stCondLst>
                                            <p:cond delay="0"/>
                                          </p:stCondLst>
                                        </p:cTn>
                                        <p:tgtEl>
                                          <p:spTgt spid="197"/>
                                        </p:tgtEl>
                                        <p:attrNameLst>
                                          <p:attrName>style.visibility</p:attrName>
                                        </p:attrNameLst>
                                      </p:cBhvr>
                                      <p:to>
                                        <p:strVal val="visible"/>
                                      </p:to>
                                    </p:set>
                                  </p:childTnLst>
                                </p:cTn>
                              </p:par>
                            </p:childTnLst>
                          </p:cTn>
                        </p:par>
                        <p:par>
                          <p:cTn id="459" fill="hold">
                            <p:stCondLst>
                              <p:cond delay="58000"/>
                            </p:stCondLst>
                            <p:childTnLst>
                              <p:par>
                                <p:cTn id="460" presetID="1" presetClass="entr" presetSubtype="0" fill="hold" grpId="0" nodeType="afterEffect">
                                  <p:stCondLst>
                                    <p:cond delay="1000"/>
                                  </p:stCondLst>
                                  <p:childTnLst>
                                    <p:set>
                                      <p:cBhvr>
                                        <p:cTn id="461" dur="1" fill="hold">
                                          <p:stCondLst>
                                            <p:cond delay="0"/>
                                          </p:stCondLst>
                                        </p:cTn>
                                        <p:tgtEl>
                                          <p:spTgt spid="198"/>
                                        </p:tgtEl>
                                        <p:attrNameLst>
                                          <p:attrName>style.visibility</p:attrName>
                                        </p:attrNameLst>
                                      </p:cBhvr>
                                      <p:to>
                                        <p:strVal val="visible"/>
                                      </p:to>
                                    </p:set>
                                  </p:childTnLst>
                                </p:cTn>
                              </p:par>
                            </p:childTnLst>
                          </p:cTn>
                        </p:par>
                        <p:par>
                          <p:cTn id="462" fill="hold">
                            <p:stCondLst>
                              <p:cond delay="59000"/>
                            </p:stCondLst>
                            <p:childTnLst>
                              <p:par>
                                <p:cTn id="463" presetID="1" presetClass="entr" presetSubtype="0" fill="hold" grpId="0" nodeType="afterEffect">
                                  <p:stCondLst>
                                    <p:cond delay="1000"/>
                                  </p:stCondLst>
                                  <p:childTnLst>
                                    <p:set>
                                      <p:cBhvr>
                                        <p:cTn id="464" dur="1" fill="hold">
                                          <p:stCondLst>
                                            <p:cond delay="0"/>
                                          </p:stCondLst>
                                        </p:cTn>
                                        <p:tgtEl>
                                          <p:spTgt spid="199"/>
                                        </p:tgtEl>
                                        <p:attrNameLst>
                                          <p:attrName>style.visibility</p:attrName>
                                        </p:attrNameLst>
                                      </p:cBhvr>
                                      <p:to>
                                        <p:strVal val="visible"/>
                                      </p:to>
                                    </p:set>
                                  </p:childTnLst>
                                </p:cTn>
                              </p:par>
                            </p:childTnLst>
                          </p:cTn>
                        </p:par>
                        <p:par>
                          <p:cTn id="465" fill="hold">
                            <p:stCondLst>
                              <p:cond delay="60000"/>
                            </p:stCondLst>
                            <p:childTnLst>
                              <p:par>
                                <p:cTn id="466" presetID="1" presetClass="entr" presetSubtype="0" fill="hold" nodeType="afterEffect">
                                  <p:stCondLst>
                                    <p:cond delay="0"/>
                                  </p:stCondLst>
                                  <p:childTnLst>
                                    <p:set>
                                      <p:cBhvr>
                                        <p:cTn id="467"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37"/>
                  </p:tgtEl>
                </p:cond>
              </p:nextCondLst>
            </p:seq>
          </p:childTnLst>
        </p:cTn>
      </p:par>
    </p:tnLst>
    <p:bldLst>
      <p:bldP spid="223" grpId="0"/>
      <p:bldP spid="224" grpId="0"/>
      <p:bldP spid="225" grpId="0"/>
      <p:bldP spid="228" grpId="0"/>
      <p:bldP spid="229" grpId="0"/>
      <p:bldP spid="230" grpId="0"/>
      <p:bldP spid="233" grpId="0"/>
      <p:bldP spid="234" grpId="0"/>
      <p:bldP spid="235" grpId="0"/>
      <p:bldP spid="238" grpId="0"/>
      <p:bldP spid="239" grpId="0"/>
      <p:bldP spid="240" grpId="0"/>
      <p:bldP spid="243" grpId="0"/>
      <p:bldP spid="244" grpId="0"/>
      <p:bldP spid="245" grpId="0"/>
      <p:bldP spid="248" grpId="0"/>
      <p:bldP spid="249" grpId="0"/>
      <p:bldP spid="250" grpId="0"/>
      <p:bldP spid="253" grpId="0"/>
      <p:bldP spid="254" grpId="0"/>
      <p:bldP spid="255" grpId="0"/>
      <p:bldP spid="210" grpId="0" animBg="1"/>
      <p:bldP spid="210" grpId="1" animBg="1"/>
      <p:bldP spid="210" grpId="2" animBg="1"/>
      <p:bldP spid="210" grpId="3" animBg="1"/>
      <p:bldP spid="210" grpId="4" animBg="1"/>
      <p:bldP spid="210" grpId="5" animBg="1"/>
      <p:bldP spid="210" grpId="6" animBg="1"/>
      <p:bldP spid="210" grpId="7" animBg="1"/>
      <p:bldP spid="210" grpId="8" animBg="1"/>
      <p:bldP spid="210" grpId="9" animBg="1"/>
      <p:bldP spid="210" grpId="10" animBg="1"/>
      <p:bldP spid="210" grpId="11" animBg="1"/>
      <p:bldP spid="210" grpId="12" animBg="1"/>
      <p:bldP spid="210" grpId="13" animBg="1"/>
      <p:bldP spid="210" grpId="14" animBg="1"/>
      <p:bldP spid="210" grpId="15" animBg="1"/>
      <p:bldP spid="210" grpId="16" animBg="1"/>
      <p:bldP spid="210" grpId="17" animBg="1"/>
      <p:bldP spid="210" grpId="18" animBg="1"/>
      <p:bldP spid="210" grpId="19" animBg="1"/>
      <p:bldP spid="210" grpId="20" animBg="1"/>
      <p:bldP spid="210" grpId="21" animBg="1"/>
      <p:bldP spid="210" grpId="22" animBg="1"/>
      <p:bldP spid="210" grpId="23" animBg="1"/>
      <p:bldP spid="210" grpId="24" animBg="1"/>
      <p:bldP spid="210" grpId="25" animBg="1"/>
      <p:bldP spid="210" grpId="26" animBg="1"/>
      <p:bldP spid="210" grpId="27" animBg="1"/>
      <p:bldP spid="210" grpId="28" animBg="1"/>
      <p:bldP spid="210" grpId="29" animBg="1"/>
      <p:bldP spid="210" grpId="30" animBg="1"/>
      <p:bldP spid="210" grpId="31" animBg="1"/>
      <p:bldP spid="210" grpId="32" animBg="1"/>
      <p:bldP spid="210" grpId="33" animBg="1"/>
      <p:bldP spid="210" grpId="34" animBg="1"/>
      <p:bldP spid="210" grpId="35" animBg="1"/>
      <p:bldP spid="210" grpId="36" animBg="1"/>
      <p:bldP spid="210" grpId="37" animBg="1"/>
      <p:bldP spid="210" grpId="38" animBg="1"/>
      <p:bldP spid="210" grpId="39" animBg="1"/>
      <p:bldP spid="210" grpId="40" animBg="1"/>
      <p:bldP spid="210" grpId="41"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2"/>
          <a:srcRect t="233"/>
          <a:stretch>
            <a:fillRect/>
          </a:stretch>
        </p:blipFill>
        <p:spPr>
          <a:xfrm>
            <a:off x="587375" y="1543050"/>
            <a:ext cx="7940675" cy="4730750"/>
          </a:xfrm>
          <a:prstGeom prst="rect">
            <a:avLst/>
          </a:prstGeom>
          <a:noFill/>
          <a:ln w="9525">
            <a:noFill/>
          </a:ln>
        </p:spPr>
      </p:pic>
      <p:pic>
        <p:nvPicPr>
          <p:cNvPr id="12291" name="Picture 272"/>
          <p:cNvPicPr>
            <a:picLocks noChangeAspect="1"/>
          </p:cNvPicPr>
          <p:nvPr/>
        </p:nvPicPr>
        <p:blipFill>
          <a:blip r:embed="rId3"/>
          <a:stretch>
            <a:fillRect/>
          </a:stretch>
        </p:blipFill>
        <p:spPr>
          <a:xfrm>
            <a:off x="6807200" y="1892300"/>
            <a:ext cx="1258888" cy="4078288"/>
          </a:xfrm>
          <a:prstGeom prst="rect">
            <a:avLst/>
          </a:prstGeom>
          <a:noFill/>
          <a:ln w="9525">
            <a:noFill/>
          </a:ln>
        </p:spPr>
      </p:pic>
      <p:pic>
        <p:nvPicPr>
          <p:cNvPr id="12292" name="Picture 273"/>
          <p:cNvPicPr>
            <a:picLocks noChangeAspect="1"/>
          </p:cNvPicPr>
          <p:nvPr/>
        </p:nvPicPr>
        <p:blipFill>
          <a:blip r:embed="rId4"/>
          <a:stretch>
            <a:fillRect/>
          </a:stretch>
        </p:blipFill>
        <p:spPr>
          <a:xfrm>
            <a:off x="5837238" y="1766888"/>
            <a:ext cx="1255712" cy="4086225"/>
          </a:xfrm>
          <a:prstGeom prst="rect">
            <a:avLst/>
          </a:prstGeom>
          <a:noFill/>
          <a:ln w="9525">
            <a:noFill/>
          </a:ln>
        </p:spPr>
      </p:pic>
      <p:pic>
        <p:nvPicPr>
          <p:cNvPr id="12293" name="Picture 274"/>
          <p:cNvPicPr>
            <a:picLocks noChangeAspect="1"/>
          </p:cNvPicPr>
          <p:nvPr/>
        </p:nvPicPr>
        <p:blipFill>
          <a:blip r:embed="rId3"/>
          <a:stretch>
            <a:fillRect/>
          </a:stretch>
        </p:blipFill>
        <p:spPr>
          <a:xfrm>
            <a:off x="4862513" y="1892300"/>
            <a:ext cx="1258887" cy="4078288"/>
          </a:xfrm>
          <a:prstGeom prst="rect">
            <a:avLst/>
          </a:prstGeom>
          <a:noFill/>
          <a:ln w="9525">
            <a:noFill/>
          </a:ln>
        </p:spPr>
      </p:pic>
      <p:pic>
        <p:nvPicPr>
          <p:cNvPr id="12294" name="Picture 275"/>
          <p:cNvPicPr>
            <a:picLocks noChangeAspect="1"/>
          </p:cNvPicPr>
          <p:nvPr/>
        </p:nvPicPr>
        <p:blipFill>
          <a:blip r:embed="rId4"/>
          <a:stretch>
            <a:fillRect/>
          </a:stretch>
        </p:blipFill>
        <p:spPr>
          <a:xfrm>
            <a:off x="3889375" y="1766888"/>
            <a:ext cx="1258888" cy="4086225"/>
          </a:xfrm>
          <a:prstGeom prst="rect">
            <a:avLst/>
          </a:prstGeom>
          <a:noFill/>
          <a:ln w="9525">
            <a:noFill/>
          </a:ln>
        </p:spPr>
      </p:pic>
      <p:pic>
        <p:nvPicPr>
          <p:cNvPr id="12295" name="Picture 276"/>
          <p:cNvPicPr>
            <a:picLocks noChangeAspect="1"/>
          </p:cNvPicPr>
          <p:nvPr/>
        </p:nvPicPr>
        <p:blipFill>
          <a:blip r:embed="rId3"/>
          <a:stretch>
            <a:fillRect/>
          </a:stretch>
        </p:blipFill>
        <p:spPr>
          <a:xfrm>
            <a:off x="2916238" y="1892300"/>
            <a:ext cx="1258887" cy="4078288"/>
          </a:xfrm>
          <a:prstGeom prst="rect">
            <a:avLst/>
          </a:prstGeom>
          <a:noFill/>
          <a:ln w="9525">
            <a:noFill/>
          </a:ln>
        </p:spPr>
      </p:pic>
      <p:pic>
        <p:nvPicPr>
          <p:cNvPr id="12296" name="Picture 277"/>
          <p:cNvPicPr>
            <a:picLocks noChangeAspect="1"/>
          </p:cNvPicPr>
          <p:nvPr/>
        </p:nvPicPr>
        <p:blipFill>
          <a:blip r:embed="rId4"/>
          <a:stretch>
            <a:fillRect/>
          </a:stretch>
        </p:blipFill>
        <p:spPr>
          <a:xfrm>
            <a:off x="1943100" y="1766888"/>
            <a:ext cx="1257300" cy="4086225"/>
          </a:xfrm>
          <a:prstGeom prst="rect">
            <a:avLst/>
          </a:prstGeom>
          <a:noFill/>
          <a:ln w="9525">
            <a:noFill/>
          </a:ln>
        </p:spPr>
      </p:pic>
      <p:pic>
        <p:nvPicPr>
          <p:cNvPr id="12297" name="Picture 278"/>
          <p:cNvPicPr>
            <a:picLocks noChangeAspect="1"/>
          </p:cNvPicPr>
          <p:nvPr/>
        </p:nvPicPr>
        <p:blipFill>
          <a:blip r:embed="rId3"/>
          <a:srcRect b="76497"/>
          <a:stretch>
            <a:fillRect/>
          </a:stretch>
        </p:blipFill>
        <p:spPr>
          <a:xfrm>
            <a:off x="968375" y="3435350"/>
            <a:ext cx="1258888" cy="958850"/>
          </a:xfrm>
          <a:prstGeom prst="rect">
            <a:avLst/>
          </a:prstGeom>
          <a:noFill/>
          <a:ln w="9525">
            <a:noFill/>
          </a:ln>
        </p:spPr>
      </p:pic>
      <p:sp>
        <p:nvSpPr>
          <p:cNvPr id="2" name="correct 1"/>
          <p:cNvSpPr/>
          <p:nvPr/>
        </p:nvSpPr>
        <p:spPr>
          <a:xfrm>
            <a:off x="1330325" y="36449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m</a:t>
            </a:r>
          </a:p>
        </p:txBody>
      </p:sp>
      <p:sp>
        <p:nvSpPr>
          <p:cNvPr id="222" name="correct 1"/>
          <p:cNvSpPr/>
          <p:nvPr/>
        </p:nvSpPr>
        <p:spPr>
          <a:xfrm>
            <a:off x="2298700" y="30940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23" name="Oval 222"/>
          <p:cNvSpPr/>
          <p:nvPr/>
        </p:nvSpPr>
        <p:spPr>
          <a:xfrm>
            <a:off x="2284413" y="21224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a</a:t>
            </a:r>
          </a:p>
        </p:txBody>
      </p:sp>
      <p:sp>
        <p:nvSpPr>
          <p:cNvPr id="224" name="Oval 223"/>
          <p:cNvSpPr/>
          <p:nvPr/>
        </p:nvSpPr>
        <p:spPr>
          <a:xfrm>
            <a:off x="2286000" y="41783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y</a:t>
            </a:r>
          </a:p>
        </p:txBody>
      </p:sp>
      <p:sp>
        <p:nvSpPr>
          <p:cNvPr id="225" name="Oval 224"/>
          <p:cNvSpPr/>
          <p:nvPr/>
        </p:nvSpPr>
        <p:spPr>
          <a:xfrm>
            <a:off x="2216150"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i</a:t>
            </a:r>
          </a:p>
        </p:txBody>
      </p:sp>
      <p:sp>
        <p:nvSpPr>
          <p:cNvPr id="227" name="correct 1"/>
          <p:cNvSpPr/>
          <p:nvPr/>
        </p:nvSpPr>
        <p:spPr>
          <a:xfrm>
            <a:off x="3262313" y="51371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a</a:t>
            </a:r>
          </a:p>
        </p:txBody>
      </p:sp>
      <p:sp>
        <p:nvSpPr>
          <p:cNvPr id="228" name="Oval 227"/>
          <p:cNvSpPr/>
          <p:nvPr/>
        </p:nvSpPr>
        <p:spPr>
          <a:xfrm>
            <a:off x="3209925"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229" name="Oval 228"/>
          <p:cNvSpPr/>
          <p:nvPr/>
        </p:nvSpPr>
        <p:spPr>
          <a:xfrm>
            <a:off x="3316288" y="21383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h</a:t>
            </a:r>
          </a:p>
        </p:txBody>
      </p:sp>
      <p:sp>
        <p:nvSpPr>
          <p:cNvPr id="230" name="Oval 229"/>
          <p:cNvSpPr/>
          <p:nvPr/>
        </p:nvSpPr>
        <p:spPr>
          <a:xfrm>
            <a:off x="3289300" y="41179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32" name="correct 1"/>
          <p:cNvSpPr/>
          <p:nvPr/>
        </p:nvSpPr>
        <p:spPr>
          <a:xfrm>
            <a:off x="4211638" y="4146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s</a:t>
            </a:r>
          </a:p>
        </p:txBody>
      </p:sp>
      <p:sp>
        <p:nvSpPr>
          <p:cNvPr id="233" name="Oval 232"/>
          <p:cNvSpPr/>
          <p:nvPr/>
        </p:nvSpPr>
        <p:spPr>
          <a:xfrm>
            <a:off x="4249738"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t</a:t>
            </a:r>
          </a:p>
        </p:txBody>
      </p:sp>
      <p:sp>
        <p:nvSpPr>
          <p:cNvPr id="234" name="Oval 233"/>
          <p:cNvSpPr/>
          <p:nvPr/>
        </p:nvSpPr>
        <p:spPr>
          <a:xfrm>
            <a:off x="4184650" y="20923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y</a:t>
            </a:r>
          </a:p>
        </p:txBody>
      </p:sp>
      <p:sp>
        <p:nvSpPr>
          <p:cNvPr id="235" name="Oval 234"/>
          <p:cNvSpPr/>
          <p:nvPr/>
        </p:nvSpPr>
        <p:spPr>
          <a:xfrm>
            <a:off x="4189413"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37" name="correct 1"/>
          <p:cNvSpPr/>
          <p:nvPr/>
        </p:nvSpPr>
        <p:spPr>
          <a:xfrm>
            <a:off x="5207000" y="51371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u</a:t>
            </a:r>
          </a:p>
        </p:txBody>
      </p:sp>
      <p:sp>
        <p:nvSpPr>
          <p:cNvPr id="238" name="Oval 237"/>
          <p:cNvSpPr/>
          <p:nvPr/>
        </p:nvSpPr>
        <p:spPr>
          <a:xfrm>
            <a:off x="5214938"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o</a:t>
            </a:r>
          </a:p>
        </p:txBody>
      </p:sp>
      <p:sp>
        <p:nvSpPr>
          <p:cNvPr id="239" name="Oval 238"/>
          <p:cNvSpPr/>
          <p:nvPr/>
        </p:nvSpPr>
        <p:spPr>
          <a:xfrm>
            <a:off x="5191125" y="41783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0" name="Oval 239"/>
          <p:cNvSpPr/>
          <p:nvPr/>
        </p:nvSpPr>
        <p:spPr>
          <a:xfrm>
            <a:off x="5176838" y="20605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l</a:t>
            </a:r>
          </a:p>
        </p:txBody>
      </p:sp>
      <p:sp>
        <p:nvSpPr>
          <p:cNvPr id="242" name="correct 1"/>
          <p:cNvSpPr/>
          <p:nvPr/>
        </p:nvSpPr>
        <p:spPr>
          <a:xfrm>
            <a:off x="6202363" y="4146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r</a:t>
            </a:r>
          </a:p>
        </p:txBody>
      </p:sp>
      <p:sp>
        <p:nvSpPr>
          <p:cNvPr id="243" name="Oval 242"/>
          <p:cNvSpPr/>
          <p:nvPr/>
        </p:nvSpPr>
        <p:spPr>
          <a:xfrm>
            <a:off x="6178550"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w</a:t>
            </a:r>
          </a:p>
        </p:txBody>
      </p:sp>
      <p:sp>
        <p:nvSpPr>
          <p:cNvPr id="244" name="Oval 243"/>
          <p:cNvSpPr/>
          <p:nvPr/>
        </p:nvSpPr>
        <p:spPr>
          <a:xfrm>
            <a:off x="6159500" y="2101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245" name="Oval 244"/>
          <p:cNvSpPr/>
          <p:nvPr/>
        </p:nvSpPr>
        <p:spPr>
          <a:xfrm>
            <a:off x="6164263"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7" name="correct 1"/>
          <p:cNvSpPr/>
          <p:nvPr/>
        </p:nvSpPr>
        <p:spPr>
          <a:xfrm>
            <a:off x="7197725" y="4146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8" name="Oval 247"/>
          <p:cNvSpPr/>
          <p:nvPr/>
        </p:nvSpPr>
        <p:spPr>
          <a:xfrm>
            <a:off x="7143750"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l</a:t>
            </a:r>
          </a:p>
        </p:txBody>
      </p:sp>
      <p:sp>
        <p:nvSpPr>
          <p:cNvPr id="249" name="Oval 248"/>
          <p:cNvSpPr/>
          <p:nvPr/>
        </p:nvSpPr>
        <p:spPr>
          <a:xfrm>
            <a:off x="7164388" y="20907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o</a:t>
            </a:r>
          </a:p>
        </p:txBody>
      </p:sp>
      <p:sp>
        <p:nvSpPr>
          <p:cNvPr id="250" name="Oval 249"/>
          <p:cNvSpPr/>
          <p:nvPr/>
        </p:nvSpPr>
        <p:spPr>
          <a:xfrm>
            <a:off x="7151688"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12323" name="Rectangle 53"/>
          <p:cNvSpPr/>
          <p:nvPr/>
        </p:nvSpPr>
        <p:spPr>
          <a:xfrm>
            <a:off x="549275" y="842963"/>
            <a:ext cx="5381625" cy="4000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sz="2000" b="1" dirty="0">
                <a:solidFill>
                  <a:schemeClr val="tx1"/>
                </a:solidFill>
              </a:rPr>
              <a:t>Clue: </a:t>
            </a:r>
            <a:r>
              <a:rPr lang="en-GB" altLang="en-US" sz="2000" dirty="0">
                <a:solidFill>
                  <a:schemeClr val="tx1"/>
                </a:solidFill>
              </a:rPr>
              <a:t>to discover the exact size of something.</a:t>
            </a:r>
          </a:p>
        </p:txBody>
      </p:sp>
      <p:sp>
        <p:nvSpPr>
          <p:cNvPr id="210" name="Rectangle 1"/>
          <p:cNvSpPr/>
          <p:nvPr/>
        </p:nvSpPr>
        <p:spPr>
          <a:xfrm>
            <a:off x="585788" y="1444625"/>
            <a:ext cx="7983537" cy="4824413"/>
          </a:xfrm>
          <a:prstGeom prst="rect">
            <a:avLst/>
          </a:prstGeom>
          <a:solidFill>
            <a:srgbClr val="EB8634"/>
          </a:solid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3600" b="1" dirty="0">
                <a:solidFill>
                  <a:srgbClr val="FFFFFF"/>
                </a:solidFill>
              </a:rPr>
              <a:t>Incorrect Letter! </a:t>
            </a:r>
          </a:p>
          <a:p>
            <a:pPr marL="0" lvl="0" indent="0" algn="ctr" eaLnBrk="1" hangingPunct="1">
              <a:lnSpc>
                <a:spcPct val="100000"/>
              </a:lnSpc>
              <a:spcBef>
                <a:spcPct val="0"/>
              </a:spcBef>
              <a:buFontTx/>
              <a:buNone/>
            </a:pPr>
            <a:r>
              <a:rPr lang="en-GB" altLang="en-US" sz="2400" dirty="0">
                <a:solidFill>
                  <a:srgbClr val="FFFFFF"/>
                </a:solidFill>
              </a:rPr>
              <a:t>Please wait five seconds</a:t>
            </a:r>
          </a:p>
        </p:txBody>
      </p:sp>
      <p:sp>
        <p:nvSpPr>
          <p:cNvPr id="292"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Start</a:t>
            </a:r>
          </a:p>
        </p:txBody>
      </p:sp>
      <p:sp>
        <p:nvSpPr>
          <p:cNvPr id="293"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94" name="6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95" name="5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0:59</a:t>
            </a:r>
          </a:p>
        </p:txBody>
      </p:sp>
      <p:sp>
        <p:nvSpPr>
          <p:cNvPr id="296" name="5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0:58</a:t>
            </a:r>
          </a:p>
        </p:txBody>
      </p:sp>
      <p:sp>
        <p:nvSpPr>
          <p:cNvPr id="297" name="5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0:57</a:t>
            </a:r>
          </a:p>
        </p:txBody>
      </p:sp>
      <p:sp>
        <p:nvSpPr>
          <p:cNvPr id="298" name="5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0:56</a:t>
            </a:r>
          </a:p>
        </p:txBody>
      </p:sp>
      <p:sp>
        <p:nvSpPr>
          <p:cNvPr id="299" name="5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0:55</a:t>
            </a:r>
          </a:p>
        </p:txBody>
      </p:sp>
      <p:sp>
        <p:nvSpPr>
          <p:cNvPr id="300" name="5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0:54</a:t>
            </a:r>
          </a:p>
        </p:txBody>
      </p:sp>
      <p:sp>
        <p:nvSpPr>
          <p:cNvPr id="301" name="5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0:53</a:t>
            </a:r>
          </a:p>
        </p:txBody>
      </p:sp>
      <p:sp>
        <p:nvSpPr>
          <p:cNvPr id="302" name="5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0:52</a:t>
            </a:r>
          </a:p>
        </p:txBody>
      </p:sp>
      <p:sp>
        <p:nvSpPr>
          <p:cNvPr id="303" name="5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0:51</a:t>
            </a:r>
          </a:p>
        </p:txBody>
      </p:sp>
      <p:sp>
        <p:nvSpPr>
          <p:cNvPr id="304" name="5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0:50</a:t>
            </a:r>
          </a:p>
        </p:txBody>
      </p:sp>
      <p:sp>
        <p:nvSpPr>
          <p:cNvPr id="305" name="4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0:49</a:t>
            </a:r>
          </a:p>
        </p:txBody>
      </p:sp>
      <p:sp>
        <p:nvSpPr>
          <p:cNvPr id="306" name="4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0:48</a:t>
            </a:r>
          </a:p>
        </p:txBody>
      </p:sp>
      <p:sp>
        <p:nvSpPr>
          <p:cNvPr id="307" name="4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0:47</a:t>
            </a:r>
          </a:p>
        </p:txBody>
      </p:sp>
      <p:sp>
        <p:nvSpPr>
          <p:cNvPr id="308" name="4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0:46</a:t>
            </a:r>
          </a:p>
        </p:txBody>
      </p:sp>
      <p:sp>
        <p:nvSpPr>
          <p:cNvPr id="309" name="4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0:45</a:t>
            </a:r>
          </a:p>
        </p:txBody>
      </p:sp>
      <p:sp>
        <p:nvSpPr>
          <p:cNvPr id="310" name="4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0:44</a:t>
            </a:r>
          </a:p>
        </p:txBody>
      </p:sp>
      <p:sp>
        <p:nvSpPr>
          <p:cNvPr id="311" name="4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0:43</a:t>
            </a:r>
          </a:p>
        </p:txBody>
      </p:sp>
      <p:sp>
        <p:nvSpPr>
          <p:cNvPr id="312" name="4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0:42</a:t>
            </a:r>
          </a:p>
        </p:txBody>
      </p:sp>
      <p:sp>
        <p:nvSpPr>
          <p:cNvPr id="313" name="4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0:41</a:t>
            </a:r>
          </a:p>
        </p:txBody>
      </p:sp>
      <p:sp>
        <p:nvSpPr>
          <p:cNvPr id="31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0:40</a:t>
            </a:r>
          </a:p>
        </p:txBody>
      </p:sp>
      <p:sp>
        <p:nvSpPr>
          <p:cNvPr id="31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0:39</a:t>
            </a:r>
          </a:p>
        </p:txBody>
      </p:sp>
      <p:sp>
        <p:nvSpPr>
          <p:cNvPr id="31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0:38</a:t>
            </a:r>
          </a:p>
        </p:txBody>
      </p:sp>
      <p:sp>
        <p:nvSpPr>
          <p:cNvPr id="31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0:37</a:t>
            </a:r>
          </a:p>
        </p:txBody>
      </p:sp>
      <p:sp>
        <p:nvSpPr>
          <p:cNvPr id="31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0:36</a:t>
            </a:r>
          </a:p>
        </p:txBody>
      </p:sp>
      <p:sp>
        <p:nvSpPr>
          <p:cNvPr id="31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0:35</a:t>
            </a:r>
          </a:p>
        </p:txBody>
      </p:sp>
      <p:sp>
        <p:nvSpPr>
          <p:cNvPr id="32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0:34</a:t>
            </a:r>
          </a:p>
        </p:txBody>
      </p:sp>
      <p:sp>
        <p:nvSpPr>
          <p:cNvPr id="32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0:33</a:t>
            </a:r>
          </a:p>
        </p:txBody>
      </p:sp>
      <p:sp>
        <p:nvSpPr>
          <p:cNvPr id="32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0:32</a:t>
            </a:r>
          </a:p>
        </p:txBody>
      </p:sp>
      <p:sp>
        <p:nvSpPr>
          <p:cNvPr id="32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0:31</a:t>
            </a:r>
          </a:p>
        </p:txBody>
      </p:sp>
      <p:sp>
        <p:nvSpPr>
          <p:cNvPr id="32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0:30</a:t>
            </a:r>
          </a:p>
        </p:txBody>
      </p:sp>
      <p:sp>
        <p:nvSpPr>
          <p:cNvPr id="32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0:29</a:t>
            </a:r>
          </a:p>
        </p:txBody>
      </p:sp>
      <p:sp>
        <p:nvSpPr>
          <p:cNvPr id="32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0:28</a:t>
            </a:r>
          </a:p>
        </p:txBody>
      </p:sp>
      <p:sp>
        <p:nvSpPr>
          <p:cNvPr id="32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0:27</a:t>
            </a:r>
          </a:p>
        </p:txBody>
      </p:sp>
      <p:sp>
        <p:nvSpPr>
          <p:cNvPr id="32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0:26</a:t>
            </a:r>
          </a:p>
        </p:txBody>
      </p:sp>
      <p:sp>
        <p:nvSpPr>
          <p:cNvPr id="32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0:25</a:t>
            </a:r>
          </a:p>
        </p:txBody>
      </p:sp>
      <p:sp>
        <p:nvSpPr>
          <p:cNvPr id="33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0:24</a:t>
            </a:r>
          </a:p>
        </p:txBody>
      </p:sp>
      <p:sp>
        <p:nvSpPr>
          <p:cNvPr id="33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0:23</a:t>
            </a:r>
          </a:p>
        </p:txBody>
      </p:sp>
      <p:sp>
        <p:nvSpPr>
          <p:cNvPr id="33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0:22</a:t>
            </a:r>
          </a:p>
        </p:txBody>
      </p:sp>
      <p:sp>
        <p:nvSpPr>
          <p:cNvPr id="33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0:21</a:t>
            </a:r>
          </a:p>
        </p:txBody>
      </p:sp>
      <p:sp>
        <p:nvSpPr>
          <p:cNvPr id="33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0:20</a:t>
            </a:r>
          </a:p>
        </p:txBody>
      </p:sp>
      <p:sp>
        <p:nvSpPr>
          <p:cNvPr id="33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0:19</a:t>
            </a:r>
          </a:p>
        </p:txBody>
      </p:sp>
      <p:sp>
        <p:nvSpPr>
          <p:cNvPr id="33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0:18</a:t>
            </a:r>
          </a:p>
        </p:txBody>
      </p:sp>
      <p:sp>
        <p:nvSpPr>
          <p:cNvPr id="33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0:17</a:t>
            </a:r>
          </a:p>
        </p:txBody>
      </p:sp>
      <p:sp>
        <p:nvSpPr>
          <p:cNvPr id="33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0:16</a:t>
            </a:r>
          </a:p>
        </p:txBody>
      </p:sp>
      <p:sp>
        <p:nvSpPr>
          <p:cNvPr id="33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0:15</a:t>
            </a:r>
          </a:p>
        </p:txBody>
      </p:sp>
      <p:sp>
        <p:nvSpPr>
          <p:cNvPr id="34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0:14</a:t>
            </a:r>
          </a:p>
        </p:txBody>
      </p:sp>
      <p:sp>
        <p:nvSpPr>
          <p:cNvPr id="34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0:13</a:t>
            </a:r>
          </a:p>
        </p:txBody>
      </p:sp>
      <p:sp>
        <p:nvSpPr>
          <p:cNvPr id="34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0:12</a:t>
            </a:r>
          </a:p>
        </p:txBody>
      </p:sp>
      <p:sp>
        <p:nvSpPr>
          <p:cNvPr id="34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0:11</a:t>
            </a:r>
          </a:p>
        </p:txBody>
      </p:sp>
      <p:sp>
        <p:nvSpPr>
          <p:cNvPr id="34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0:10</a:t>
            </a:r>
          </a:p>
        </p:txBody>
      </p:sp>
      <p:sp>
        <p:nvSpPr>
          <p:cNvPr id="34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0:09</a:t>
            </a:r>
          </a:p>
        </p:txBody>
      </p:sp>
      <p:sp>
        <p:nvSpPr>
          <p:cNvPr id="34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0:08</a:t>
            </a:r>
          </a:p>
        </p:txBody>
      </p:sp>
      <p:sp>
        <p:nvSpPr>
          <p:cNvPr id="34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0:07</a:t>
            </a:r>
          </a:p>
        </p:txBody>
      </p:sp>
      <p:sp>
        <p:nvSpPr>
          <p:cNvPr id="34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0:06</a:t>
            </a:r>
          </a:p>
        </p:txBody>
      </p:sp>
      <p:sp>
        <p:nvSpPr>
          <p:cNvPr id="34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0:05</a:t>
            </a:r>
          </a:p>
        </p:txBody>
      </p:sp>
      <p:sp>
        <p:nvSpPr>
          <p:cNvPr id="35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0:04</a:t>
            </a:r>
          </a:p>
        </p:txBody>
      </p:sp>
      <p:sp>
        <p:nvSpPr>
          <p:cNvPr id="35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0:03</a:t>
            </a:r>
          </a:p>
        </p:txBody>
      </p:sp>
      <p:sp>
        <p:nvSpPr>
          <p:cNvPr id="35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0:02</a:t>
            </a:r>
          </a:p>
        </p:txBody>
      </p:sp>
      <p:sp>
        <p:nvSpPr>
          <p:cNvPr id="35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0:01</a:t>
            </a:r>
          </a:p>
        </p:txBody>
      </p:sp>
      <p:sp>
        <p:nvSpPr>
          <p:cNvPr id="354" name="Times Up!"/>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Time’s up!</a:t>
            </a:r>
          </a:p>
        </p:txBody>
      </p:sp>
      <p:grpSp>
        <p:nvGrpSpPr>
          <p:cNvPr id="355" name="Group 354"/>
          <p:cNvGrpSpPr/>
          <p:nvPr/>
        </p:nvGrpSpPr>
        <p:grpSpPr>
          <a:xfrm>
            <a:off x="585788" y="615950"/>
            <a:ext cx="7991475" cy="5668963"/>
            <a:chOff x="-8217650" y="2925933"/>
            <a:chExt cx="7992214" cy="5669282"/>
          </a:xfrm>
        </p:grpSpPr>
        <p:grpSp>
          <p:nvGrpSpPr>
            <p:cNvPr id="12399" name="Group 355"/>
            <p:cNvGrpSpPr/>
            <p:nvPr/>
          </p:nvGrpSpPr>
          <p:grpSpPr>
            <a:xfrm>
              <a:off x="-8217650" y="2925933"/>
              <a:ext cx="7992214" cy="5669282"/>
              <a:chOff x="-8143674" y="-1681210"/>
              <a:chExt cx="7935064" cy="5669282"/>
            </a:xfrm>
          </p:grpSpPr>
          <p:sp>
            <p:nvSpPr>
              <p:cNvPr id="358" name="Rectangle 357"/>
              <p:cNvSpPr/>
              <p:nvPr/>
            </p:nvSpPr>
            <p:spPr>
              <a:xfrm>
                <a:off x="-8143674" y="-1681210"/>
                <a:ext cx="7935064" cy="56692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2402" name="TextBox 4"/>
              <p:cNvSpPr txBox="1"/>
              <p:nvPr/>
            </p:nvSpPr>
            <p:spPr>
              <a:xfrm>
                <a:off x="-7697542" y="-1365386"/>
                <a:ext cx="3589927" cy="136960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spcAft>
                    <a:spcPts val="600"/>
                  </a:spcAft>
                  <a:buFontTx/>
                  <a:buNone/>
                </a:pPr>
                <a:r>
                  <a:rPr lang="en-GB" altLang="en-US" dirty="0">
                    <a:solidFill>
                      <a:schemeClr val="tx1"/>
                    </a:solidFill>
                    <a:latin typeface="Twinkl SemiBold" pitchFamily="2" charset="0"/>
                  </a:rPr>
                  <a:t>Sorry! You have run out of time and Mr Whoops has slipped and fallen into the rapids!</a:t>
                </a:r>
              </a:p>
              <a:p>
                <a:pPr marL="0" lvl="0" indent="0" algn="ctr" eaLnBrk="1" hangingPunct="1">
                  <a:lnSpc>
                    <a:spcPct val="100000"/>
                  </a:lnSpc>
                  <a:spcBef>
                    <a:spcPct val="0"/>
                  </a:spcBef>
                  <a:spcAft>
                    <a:spcPts val="600"/>
                  </a:spcAft>
                  <a:buFontTx/>
                  <a:buNone/>
                </a:pPr>
                <a:r>
                  <a:rPr lang="en-GB" altLang="en-US" sz="2400" dirty="0">
                    <a:solidFill>
                      <a:schemeClr val="tx1"/>
                    </a:solidFill>
                    <a:latin typeface="Twinkl SemiBold" pitchFamily="2" charset="0"/>
                  </a:rPr>
                  <a:t>The word was </a:t>
                </a:r>
                <a:r>
                  <a:rPr lang="en-GB" altLang="en-US" sz="2400" dirty="0">
                    <a:solidFill>
                      <a:schemeClr val="tx1"/>
                    </a:solidFill>
                    <a:latin typeface="Twinkl ExtraBold" pitchFamily="2" charset="0"/>
                  </a:rPr>
                  <a:t>measure</a:t>
                </a:r>
                <a:r>
                  <a:rPr lang="en-GB" altLang="en-US" sz="2400" dirty="0">
                    <a:solidFill>
                      <a:schemeClr val="tx1"/>
                    </a:solidFill>
                    <a:latin typeface="Twinkl SemiBold" pitchFamily="2" charset="0"/>
                  </a:rPr>
                  <a:t>!</a:t>
                </a:r>
              </a:p>
            </p:txBody>
          </p:sp>
          <p:pic>
            <p:nvPicPr>
              <p:cNvPr id="12403" name="Picture 359"/>
              <p:cNvPicPr>
                <a:picLocks noChangeAspect="1"/>
              </p:cNvPicPr>
              <p:nvPr/>
            </p:nvPicPr>
            <p:blipFill>
              <a:blip r:embed="rId5"/>
              <a:srcRect b="5646"/>
              <a:stretch>
                <a:fillRect/>
              </a:stretch>
            </p:blipFill>
            <p:spPr>
              <a:xfrm>
                <a:off x="-8143674" y="125702"/>
                <a:ext cx="7935064" cy="3862369"/>
              </a:xfrm>
              <a:prstGeom prst="rect">
                <a:avLst/>
              </a:prstGeom>
              <a:noFill/>
              <a:ln w="9525">
                <a:noFill/>
              </a:ln>
            </p:spPr>
          </p:pic>
        </p:grpSp>
        <p:sp>
          <p:nvSpPr>
            <p:cNvPr id="357" name="Rounded Rectangle 356">
              <a:hlinkClick r:id="" action="ppaction://noaction"/>
            </p:cNvPr>
            <p:cNvSpPr/>
            <p:nvPr/>
          </p:nvSpPr>
          <p:spPr>
            <a:xfrm>
              <a:off x="-3327698" y="3392684"/>
              <a:ext cx="2656133" cy="830310"/>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grpSp>
        <p:nvGrpSpPr>
          <p:cNvPr id="43" name="Group 42"/>
          <p:cNvGrpSpPr/>
          <p:nvPr/>
        </p:nvGrpSpPr>
        <p:grpSpPr>
          <a:xfrm>
            <a:off x="550863" y="617538"/>
            <a:ext cx="8026400" cy="5672137"/>
            <a:chOff x="-8122602" y="4118345"/>
            <a:chExt cx="7935064" cy="5672857"/>
          </a:xfrm>
        </p:grpSpPr>
        <p:grpSp>
          <p:nvGrpSpPr>
            <p:cNvPr id="12390" name="Group 43"/>
            <p:cNvGrpSpPr/>
            <p:nvPr/>
          </p:nvGrpSpPr>
          <p:grpSpPr>
            <a:xfrm>
              <a:off x="-8122602" y="4118345"/>
              <a:ext cx="7935064" cy="5672857"/>
              <a:chOff x="596900" y="600892"/>
              <a:chExt cx="7935064" cy="5672857"/>
            </a:xfrm>
          </p:grpSpPr>
          <p:sp>
            <p:nvSpPr>
              <p:cNvPr id="46" name="Rectangle 45"/>
              <p:cNvSpPr/>
              <p:nvPr/>
            </p:nvSpPr>
            <p:spPr>
              <a:xfrm>
                <a:off x="596900" y="600892"/>
                <a:ext cx="7935064" cy="5669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2393" name="TextBox 4"/>
              <p:cNvSpPr txBox="1"/>
              <p:nvPr/>
            </p:nvSpPr>
            <p:spPr>
              <a:xfrm>
                <a:off x="881379" y="1040337"/>
                <a:ext cx="413831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dirty="0">
                    <a:solidFill>
                      <a:schemeClr val="tx1"/>
                    </a:solidFill>
                    <a:latin typeface="Twinkl SemiBold" pitchFamily="2" charset="0"/>
                  </a:rPr>
                  <a:t>Congratulations, you spelt the word correctly and helped Mr Whoops cross to the other side of the river safely!</a:t>
                </a:r>
              </a:p>
            </p:txBody>
          </p:sp>
          <p:sp>
            <p:nvSpPr>
              <p:cNvPr id="12394" name="TextBox 4"/>
              <p:cNvSpPr txBox="1"/>
              <p:nvPr/>
            </p:nvSpPr>
            <p:spPr>
              <a:xfrm>
                <a:off x="1426132" y="2519456"/>
                <a:ext cx="3894728" cy="110799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6600" dirty="0">
                    <a:solidFill>
                      <a:schemeClr val="tx1"/>
                    </a:solidFill>
                    <a:latin typeface="Twinkl SemiBold" pitchFamily="2" charset="0"/>
                  </a:rPr>
                  <a:t>measure</a:t>
                </a:r>
              </a:p>
            </p:txBody>
          </p:sp>
          <p:pic>
            <p:nvPicPr>
              <p:cNvPr id="12395" name="Picture 48"/>
              <p:cNvPicPr>
                <a:picLocks noChangeAspect="1"/>
              </p:cNvPicPr>
              <p:nvPr/>
            </p:nvPicPr>
            <p:blipFill>
              <a:blip r:embed="rId6"/>
              <a:srcRect b="17351"/>
              <a:stretch>
                <a:fillRect/>
              </a:stretch>
            </p:blipFill>
            <p:spPr>
              <a:xfrm flipH="1">
                <a:off x="3749505" y="5698983"/>
                <a:ext cx="1327334" cy="566057"/>
              </a:xfrm>
              <a:prstGeom prst="rect">
                <a:avLst/>
              </a:prstGeom>
              <a:noFill/>
              <a:ln w="9525">
                <a:noFill/>
              </a:ln>
            </p:spPr>
          </p:pic>
          <p:pic>
            <p:nvPicPr>
              <p:cNvPr id="12396" name="Picture 49"/>
              <p:cNvPicPr>
                <a:picLocks noChangeAspect="1"/>
              </p:cNvPicPr>
              <p:nvPr/>
            </p:nvPicPr>
            <p:blipFill>
              <a:blip r:embed="rId7"/>
              <a:srcRect b="33434"/>
              <a:stretch>
                <a:fillRect/>
              </a:stretch>
            </p:blipFill>
            <p:spPr>
              <a:xfrm>
                <a:off x="3884023" y="3355924"/>
                <a:ext cx="3936275" cy="2914250"/>
              </a:xfrm>
              <a:prstGeom prst="rect">
                <a:avLst/>
              </a:prstGeom>
              <a:noFill/>
              <a:ln w="9525">
                <a:noFill/>
              </a:ln>
            </p:spPr>
          </p:pic>
          <p:pic>
            <p:nvPicPr>
              <p:cNvPr id="12397" name="Picture 50"/>
              <p:cNvPicPr>
                <a:picLocks noChangeAspect="1"/>
              </p:cNvPicPr>
              <p:nvPr/>
            </p:nvPicPr>
            <p:blipFill>
              <a:blip r:embed="rId6"/>
              <a:srcRect b="17351"/>
              <a:stretch>
                <a:fillRect/>
              </a:stretch>
            </p:blipFill>
            <p:spPr>
              <a:xfrm>
                <a:off x="762465" y="5698983"/>
                <a:ext cx="1327334" cy="566057"/>
              </a:xfrm>
              <a:prstGeom prst="rect">
                <a:avLst/>
              </a:prstGeom>
              <a:noFill/>
              <a:ln w="9525">
                <a:noFill/>
              </a:ln>
            </p:spPr>
          </p:pic>
          <p:pic>
            <p:nvPicPr>
              <p:cNvPr id="12398" name="Picture 51"/>
              <p:cNvPicPr>
                <a:picLocks noChangeAspect="1"/>
              </p:cNvPicPr>
              <p:nvPr/>
            </p:nvPicPr>
            <p:blipFill>
              <a:blip r:embed="rId6"/>
              <a:srcRect b="17351"/>
              <a:stretch>
                <a:fillRect/>
              </a:stretch>
            </p:blipFill>
            <p:spPr>
              <a:xfrm flipH="1">
                <a:off x="2797861" y="5707692"/>
                <a:ext cx="1327334" cy="566057"/>
              </a:xfrm>
              <a:prstGeom prst="rect">
                <a:avLst/>
              </a:prstGeom>
              <a:noFill/>
              <a:ln w="9525">
                <a:noFill/>
              </a:ln>
            </p:spPr>
          </p:pic>
        </p:grpSp>
        <p:sp>
          <p:nvSpPr>
            <p:cNvPr id="45" name="Rounded Rectangle 44"/>
            <p:cNvSpPr/>
            <p:nvPr/>
          </p:nvSpPr>
          <p:spPr>
            <a:xfrm>
              <a:off x="-3398602" y="4604182"/>
              <a:ext cx="2655484" cy="830367"/>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3"/>
                                        </p:tgtEl>
                                      </p:cBhvr>
                                    </p:animEffect>
                                    <p:set>
                                      <p:cBhvr>
                                        <p:cTn id="7" dur="1" fill="hold">
                                          <p:stCondLst>
                                            <p:cond delay="499"/>
                                          </p:stCondLst>
                                        </p:cTn>
                                        <p:tgtEl>
                                          <p:spTgt spid="2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4"/>
                                        </p:tgtEl>
                                      </p:cBhvr>
                                    </p:animEffect>
                                    <p:set>
                                      <p:cBhvr>
                                        <p:cTn id="10" dur="1" fill="hold">
                                          <p:stCondLst>
                                            <p:cond delay="499"/>
                                          </p:stCondLst>
                                        </p:cTn>
                                        <p:tgtEl>
                                          <p:spTgt spid="2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5"/>
                                        </p:tgtEl>
                                      </p:cBhvr>
                                    </p:animEffect>
                                    <p:set>
                                      <p:cBhvr>
                                        <p:cTn id="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14" restart="whenNotActive" fill="hold" evtFilter="cancelBubble" nodeType="interactiveSeq">
                <p:stCondLst>
                  <p:cond evt="onClick" delay="0">
                    <p:tgtEl>
                      <p:spTgt spid="2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8"/>
                                        </p:tgtEl>
                                      </p:cBhvr>
                                    </p:animEffect>
                                    <p:set>
                                      <p:cBhvr>
                                        <p:cTn id="19" dur="1" fill="hold">
                                          <p:stCondLst>
                                            <p:cond delay="499"/>
                                          </p:stCondLst>
                                        </p:cTn>
                                        <p:tgtEl>
                                          <p:spTgt spid="2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9"/>
                                        </p:tgtEl>
                                      </p:cBhvr>
                                    </p:animEffect>
                                    <p:set>
                                      <p:cBhvr>
                                        <p:cTn id="22" dur="1" fill="hold">
                                          <p:stCondLst>
                                            <p:cond delay="499"/>
                                          </p:stCondLst>
                                        </p:cTn>
                                        <p:tgtEl>
                                          <p:spTgt spid="2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30"/>
                                        </p:tgtEl>
                                      </p:cBhvr>
                                    </p:animEffect>
                                    <p:set>
                                      <p:cBhvr>
                                        <p:cTn id="25"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26" restart="whenNotActive" fill="hold" evtFilter="cancelBubble" nodeType="interactiveSeq">
                <p:stCondLst>
                  <p:cond evt="onClick" delay="0">
                    <p:tgtEl>
                      <p:spTgt spid="2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3"/>
                                        </p:tgtEl>
                                      </p:cBhvr>
                                    </p:animEffect>
                                    <p:set>
                                      <p:cBhvr>
                                        <p:cTn id="31" dur="1" fill="hold">
                                          <p:stCondLst>
                                            <p:cond delay="499"/>
                                          </p:stCondLst>
                                        </p:cTn>
                                        <p:tgtEl>
                                          <p:spTgt spid="2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4"/>
                                        </p:tgtEl>
                                      </p:cBhvr>
                                    </p:animEffect>
                                    <p:set>
                                      <p:cBhvr>
                                        <p:cTn id="34" dur="1" fill="hold">
                                          <p:stCondLst>
                                            <p:cond delay="499"/>
                                          </p:stCondLst>
                                        </p:cTn>
                                        <p:tgtEl>
                                          <p:spTgt spid="2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5"/>
                                        </p:tgtEl>
                                      </p:cBhvr>
                                    </p:animEffect>
                                    <p:set>
                                      <p:cBhvr>
                                        <p:cTn id="37"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8" restart="whenNotActive" fill="hold" evtFilter="cancelBubble" nodeType="interactiveSeq">
                <p:stCondLst>
                  <p:cond evt="onClick" delay="0">
                    <p:tgtEl>
                      <p:spTgt spid="2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38"/>
                                        </p:tgtEl>
                                      </p:cBhvr>
                                    </p:animEffect>
                                    <p:set>
                                      <p:cBhvr>
                                        <p:cTn id="43" dur="1" fill="hold">
                                          <p:stCondLst>
                                            <p:cond delay="499"/>
                                          </p:stCondLst>
                                        </p:cTn>
                                        <p:tgtEl>
                                          <p:spTgt spid="23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9"/>
                                        </p:tgtEl>
                                      </p:cBhvr>
                                    </p:animEffect>
                                    <p:set>
                                      <p:cBhvr>
                                        <p:cTn id="46" dur="1" fill="hold">
                                          <p:stCondLst>
                                            <p:cond delay="499"/>
                                          </p:stCondLst>
                                        </p:cTn>
                                        <p:tgtEl>
                                          <p:spTgt spid="23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40"/>
                                        </p:tgtEl>
                                      </p:cBhvr>
                                    </p:animEffect>
                                    <p:set>
                                      <p:cBhvr>
                                        <p:cTn id="49"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50" restart="whenNotActive" fill="hold" evtFilter="cancelBubble" nodeType="interactiveSeq">
                <p:stCondLst>
                  <p:cond evt="onClick" delay="0">
                    <p:tgtEl>
                      <p:spTgt spid="2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3"/>
                                        </p:tgtEl>
                                      </p:cBhvr>
                                    </p:animEffect>
                                    <p:set>
                                      <p:cBhvr>
                                        <p:cTn id="55" dur="1" fill="hold">
                                          <p:stCondLst>
                                            <p:cond delay="499"/>
                                          </p:stCondLst>
                                        </p:cTn>
                                        <p:tgtEl>
                                          <p:spTgt spid="24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4"/>
                                        </p:tgtEl>
                                      </p:cBhvr>
                                    </p:animEffect>
                                    <p:set>
                                      <p:cBhvr>
                                        <p:cTn id="58" dur="1" fill="hold">
                                          <p:stCondLst>
                                            <p:cond delay="499"/>
                                          </p:stCondLst>
                                        </p:cTn>
                                        <p:tgtEl>
                                          <p:spTgt spid="24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62" restart="whenNotActive" fill="hold" evtFilter="cancelBubble" nodeType="interactiveSeq">
                <p:stCondLst>
                  <p:cond evt="onClick" delay="0">
                    <p:tgtEl>
                      <p:spTgt spid="2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48"/>
                                        </p:tgtEl>
                                      </p:cBhvr>
                                    </p:animEffect>
                                    <p:set>
                                      <p:cBhvr>
                                        <p:cTn id="67" dur="1" fill="hold">
                                          <p:stCondLst>
                                            <p:cond delay="499"/>
                                          </p:stCondLst>
                                        </p:cTn>
                                        <p:tgtEl>
                                          <p:spTgt spid="24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49"/>
                                        </p:tgtEl>
                                      </p:cBhvr>
                                    </p:animEffect>
                                    <p:set>
                                      <p:cBhvr>
                                        <p:cTn id="70" dur="1" fill="hold">
                                          <p:stCondLst>
                                            <p:cond delay="499"/>
                                          </p:stCondLst>
                                        </p:cTn>
                                        <p:tgtEl>
                                          <p:spTgt spid="24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0"/>
                                        </p:tgtEl>
                                      </p:cBhvr>
                                    </p:animEffect>
                                    <p:set>
                                      <p:cBhvr>
                                        <p:cTn id="73" dur="1" fill="hold">
                                          <p:stCondLst>
                                            <p:cond delay="499"/>
                                          </p:stCondLst>
                                        </p:cTn>
                                        <p:tgtEl>
                                          <p:spTgt spid="250"/>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47"/>
                  </p:tgtEl>
                </p:cond>
              </p:nextCondLst>
            </p:seq>
            <p:seq concurrent="1" nextAc="seek">
              <p:cTn id="76" restart="whenNotActive" fill="hold" evtFilter="cancelBubble" nodeType="interactiveSeq">
                <p:stCondLst>
                  <p:cond evt="onClick" delay="0">
                    <p:tgtEl>
                      <p:spTgt spid="22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10"/>
                                        </p:tgtEl>
                                        <p:attrNameLst>
                                          <p:attrName>style.visibility</p:attrName>
                                        </p:attrNameLst>
                                      </p:cBhvr>
                                      <p:to>
                                        <p:strVal val="visible"/>
                                      </p:to>
                                    </p:set>
                                    <p:animEffect transition="in" filter="fade">
                                      <p:cBhvr>
                                        <p:cTn id="81" dur="500"/>
                                        <p:tgtEl>
                                          <p:spTgt spid="210"/>
                                        </p:tgtEl>
                                      </p:cBhvr>
                                    </p:animEffect>
                                  </p:childTnLst>
                                </p:cTn>
                              </p:par>
                            </p:childTnLst>
                          </p:cTn>
                        </p:par>
                        <p:par>
                          <p:cTn id="82" fill="hold">
                            <p:stCondLst>
                              <p:cond delay="500"/>
                            </p:stCondLst>
                            <p:childTnLst>
                              <p:par>
                                <p:cTn id="83" presetID="1" presetClass="exit" presetSubtype="0" fill="hold" grpId="1" nodeType="afterEffect">
                                  <p:stCondLst>
                                    <p:cond delay="4000"/>
                                  </p:stCondLst>
                                  <p:childTnLst>
                                    <p:set>
                                      <p:cBhvr>
                                        <p:cTn id="8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85" restart="whenNotActive" fill="hold" evtFilter="cancelBubble" nodeType="interactiveSeq">
                <p:stCondLst>
                  <p:cond evt="onClick" delay="0">
                    <p:tgtEl>
                      <p:spTgt spid="224"/>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2" nodeType="clickEffect">
                                  <p:stCondLst>
                                    <p:cond delay="0"/>
                                  </p:stCondLst>
                                  <p:childTnLst>
                                    <p:set>
                                      <p:cBhvr>
                                        <p:cTn id="89" dur="1" fill="hold">
                                          <p:stCondLst>
                                            <p:cond delay="0"/>
                                          </p:stCondLst>
                                        </p:cTn>
                                        <p:tgtEl>
                                          <p:spTgt spid="210"/>
                                        </p:tgtEl>
                                        <p:attrNameLst>
                                          <p:attrName>style.visibility</p:attrName>
                                        </p:attrNameLst>
                                      </p:cBhvr>
                                      <p:to>
                                        <p:strVal val="visible"/>
                                      </p:to>
                                    </p:set>
                                    <p:animEffect transition="in" filter="fade">
                                      <p:cBhvr>
                                        <p:cTn id="90" dur="500"/>
                                        <p:tgtEl>
                                          <p:spTgt spid="210"/>
                                        </p:tgtEl>
                                      </p:cBhvr>
                                    </p:animEffect>
                                  </p:childTnLst>
                                </p:cTn>
                              </p:par>
                            </p:childTnLst>
                          </p:cTn>
                        </p:par>
                        <p:par>
                          <p:cTn id="91" fill="hold">
                            <p:stCondLst>
                              <p:cond delay="500"/>
                            </p:stCondLst>
                            <p:childTnLst>
                              <p:par>
                                <p:cTn id="92" presetID="1" presetClass="exit" presetSubtype="0" fill="hold" grpId="3" nodeType="afterEffect">
                                  <p:stCondLst>
                                    <p:cond delay="4000"/>
                                  </p:stCondLst>
                                  <p:childTnLst>
                                    <p:set>
                                      <p:cBhvr>
                                        <p:cTn id="9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94" restart="whenNotActive" fill="hold" evtFilter="cancelBubble" nodeType="interactiveSeq">
                <p:stCondLst>
                  <p:cond evt="onClick" delay="0">
                    <p:tgtEl>
                      <p:spTgt spid="225"/>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4" nodeType="clickEffect">
                                  <p:stCondLst>
                                    <p:cond delay="0"/>
                                  </p:stCondLst>
                                  <p:childTnLst>
                                    <p:set>
                                      <p:cBhvr>
                                        <p:cTn id="98" dur="1" fill="hold">
                                          <p:stCondLst>
                                            <p:cond delay="0"/>
                                          </p:stCondLst>
                                        </p:cTn>
                                        <p:tgtEl>
                                          <p:spTgt spid="210"/>
                                        </p:tgtEl>
                                        <p:attrNameLst>
                                          <p:attrName>style.visibility</p:attrName>
                                        </p:attrNameLst>
                                      </p:cBhvr>
                                      <p:to>
                                        <p:strVal val="visible"/>
                                      </p:to>
                                    </p:set>
                                    <p:animEffect transition="in" filter="fade">
                                      <p:cBhvr>
                                        <p:cTn id="99" dur="500"/>
                                        <p:tgtEl>
                                          <p:spTgt spid="210"/>
                                        </p:tgtEl>
                                      </p:cBhvr>
                                    </p:animEffect>
                                  </p:childTnLst>
                                </p:cTn>
                              </p:par>
                            </p:childTnLst>
                          </p:cTn>
                        </p:par>
                        <p:par>
                          <p:cTn id="100" fill="hold">
                            <p:stCondLst>
                              <p:cond delay="500"/>
                            </p:stCondLst>
                            <p:childTnLst>
                              <p:par>
                                <p:cTn id="101" presetID="1" presetClass="exit" presetSubtype="0" fill="hold" grpId="5" nodeType="afterEffect">
                                  <p:stCondLst>
                                    <p:cond delay="4000"/>
                                  </p:stCondLst>
                                  <p:childTnLst>
                                    <p:set>
                                      <p:cBhvr>
                                        <p:cTn id="10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03" restart="whenNotActive" fill="hold" evtFilter="cancelBubble" nodeType="interactiveSeq">
                <p:stCondLst>
                  <p:cond evt="onClick" delay="0">
                    <p:tgtEl>
                      <p:spTgt spid="228"/>
                    </p:tgtEl>
                  </p:cond>
                </p:stCondLst>
                <p:endSync evt="end" delay="0">
                  <p:rtn val="all"/>
                </p:endSync>
                <p:childTnLst>
                  <p:par>
                    <p:cTn id="104" fill="hold">
                      <p:stCondLst>
                        <p:cond delay="0"/>
                      </p:stCondLst>
                      <p:childTnLst>
                        <p:par>
                          <p:cTn id="105" fill="hold">
                            <p:stCondLst>
                              <p:cond delay="0"/>
                            </p:stCondLst>
                            <p:childTnLst>
                              <p:par>
                                <p:cTn id="106" presetID="10" presetClass="entr" presetSubtype="0" fill="hold" grpId="6" nodeType="clickEffect">
                                  <p:stCondLst>
                                    <p:cond delay="0"/>
                                  </p:stCondLst>
                                  <p:childTnLst>
                                    <p:set>
                                      <p:cBhvr>
                                        <p:cTn id="107" dur="1" fill="hold">
                                          <p:stCondLst>
                                            <p:cond delay="0"/>
                                          </p:stCondLst>
                                        </p:cTn>
                                        <p:tgtEl>
                                          <p:spTgt spid="210"/>
                                        </p:tgtEl>
                                        <p:attrNameLst>
                                          <p:attrName>style.visibility</p:attrName>
                                        </p:attrNameLst>
                                      </p:cBhvr>
                                      <p:to>
                                        <p:strVal val="visible"/>
                                      </p:to>
                                    </p:set>
                                    <p:animEffect transition="in" filter="fade">
                                      <p:cBhvr>
                                        <p:cTn id="108" dur="500"/>
                                        <p:tgtEl>
                                          <p:spTgt spid="210"/>
                                        </p:tgtEl>
                                      </p:cBhvr>
                                    </p:animEffect>
                                  </p:childTnLst>
                                </p:cTn>
                              </p:par>
                            </p:childTnLst>
                          </p:cTn>
                        </p:par>
                        <p:par>
                          <p:cTn id="109" fill="hold">
                            <p:stCondLst>
                              <p:cond delay="500"/>
                            </p:stCondLst>
                            <p:childTnLst>
                              <p:par>
                                <p:cTn id="110" presetID="1" presetClass="exit" presetSubtype="0" fill="hold" grpId="7" nodeType="afterEffect">
                                  <p:stCondLst>
                                    <p:cond delay="4000"/>
                                  </p:stCondLst>
                                  <p:childTnLst>
                                    <p:set>
                                      <p:cBhvr>
                                        <p:cTn id="11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12" restart="whenNotActive" fill="hold" evtFilter="cancelBubble" nodeType="interactiveSeq">
                <p:stCondLst>
                  <p:cond evt="onClick" delay="0">
                    <p:tgtEl>
                      <p:spTgt spid="229"/>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8" nodeType="clickEffect">
                                  <p:stCondLst>
                                    <p:cond delay="0"/>
                                  </p:stCondLst>
                                  <p:childTnLst>
                                    <p:set>
                                      <p:cBhvr>
                                        <p:cTn id="116" dur="1" fill="hold">
                                          <p:stCondLst>
                                            <p:cond delay="0"/>
                                          </p:stCondLst>
                                        </p:cTn>
                                        <p:tgtEl>
                                          <p:spTgt spid="210"/>
                                        </p:tgtEl>
                                        <p:attrNameLst>
                                          <p:attrName>style.visibility</p:attrName>
                                        </p:attrNameLst>
                                      </p:cBhvr>
                                      <p:to>
                                        <p:strVal val="visible"/>
                                      </p:to>
                                    </p:set>
                                    <p:animEffect transition="in" filter="fade">
                                      <p:cBhvr>
                                        <p:cTn id="117" dur="500"/>
                                        <p:tgtEl>
                                          <p:spTgt spid="210"/>
                                        </p:tgtEl>
                                      </p:cBhvr>
                                    </p:animEffect>
                                  </p:childTnLst>
                                </p:cTn>
                              </p:par>
                            </p:childTnLst>
                          </p:cTn>
                        </p:par>
                        <p:par>
                          <p:cTn id="118" fill="hold">
                            <p:stCondLst>
                              <p:cond delay="500"/>
                            </p:stCondLst>
                            <p:childTnLst>
                              <p:par>
                                <p:cTn id="119" presetID="1" presetClass="exit" presetSubtype="0" fill="hold" grpId="9" nodeType="afterEffect">
                                  <p:stCondLst>
                                    <p:cond delay="4000"/>
                                  </p:stCondLst>
                                  <p:childTnLst>
                                    <p:set>
                                      <p:cBhvr>
                                        <p:cTn id="12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9"/>
                  </p:tgtEl>
                </p:cond>
              </p:nextCondLst>
            </p:seq>
            <p:seq concurrent="1" nextAc="seek">
              <p:cTn id="121" restart="whenNotActive" fill="hold" evtFilter="cancelBubble" nodeType="interactiveSeq">
                <p:stCondLst>
                  <p:cond evt="onClick" delay="0">
                    <p:tgtEl>
                      <p:spTgt spid="230"/>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10" nodeType="clickEffect">
                                  <p:stCondLst>
                                    <p:cond delay="0"/>
                                  </p:stCondLst>
                                  <p:childTnLst>
                                    <p:set>
                                      <p:cBhvr>
                                        <p:cTn id="125" dur="1" fill="hold">
                                          <p:stCondLst>
                                            <p:cond delay="0"/>
                                          </p:stCondLst>
                                        </p:cTn>
                                        <p:tgtEl>
                                          <p:spTgt spid="210"/>
                                        </p:tgtEl>
                                        <p:attrNameLst>
                                          <p:attrName>style.visibility</p:attrName>
                                        </p:attrNameLst>
                                      </p:cBhvr>
                                      <p:to>
                                        <p:strVal val="visible"/>
                                      </p:to>
                                    </p:set>
                                    <p:animEffect transition="in" filter="fade">
                                      <p:cBhvr>
                                        <p:cTn id="126" dur="500"/>
                                        <p:tgtEl>
                                          <p:spTgt spid="210"/>
                                        </p:tgtEl>
                                      </p:cBhvr>
                                    </p:animEffect>
                                  </p:childTnLst>
                                </p:cTn>
                              </p:par>
                            </p:childTnLst>
                          </p:cTn>
                        </p:par>
                        <p:par>
                          <p:cTn id="127" fill="hold">
                            <p:stCondLst>
                              <p:cond delay="500"/>
                            </p:stCondLst>
                            <p:childTnLst>
                              <p:par>
                                <p:cTn id="128" presetID="1" presetClass="exit" presetSubtype="0" fill="hold" grpId="11" nodeType="afterEffect">
                                  <p:stCondLst>
                                    <p:cond delay="4000"/>
                                  </p:stCondLst>
                                  <p:childTnLst>
                                    <p:set>
                                      <p:cBhvr>
                                        <p:cTn id="12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30" restart="whenNotActive" fill="hold" evtFilter="cancelBubble" nodeType="interactiveSeq">
                <p:stCondLst>
                  <p:cond evt="onClick" delay="0">
                    <p:tgtEl>
                      <p:spTgt spid="23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12" nodeType="clickEffect">
                                  <p:stCondLst>
                                    <p:cond delay="0"/>
                                  </p:stCondLst>
                                  <p:childTnLst>
                                    <p:set>
                                      <p:cBhvr>
                                        <p:cTn id="134" dur="1" fill="hold">
                                          <p:stCondLst>
                                            <p:cond delay="0"/>
                                          </p:stCondLst>
                                        </p:cTn>
                                        <p:tgtEl>
                                          <p:spTgt spid="210"/>
                                        </p:tgtEl>
                                        <p:attrNameLst>
                                          <p:attrName>style.visibility</p:attrName>
                                        </p:attrNameLst>
                                      </p:cBhvr>
                                      <p:to>
                                        <p:strVal val="visible"/>
                                      </p:to>
                                    </p:set>
                                    <p:animEffect transition="in" filter="fade">
                                      <p:cBhvr>
                                        <p:cTn id="135" dur="500"/>
                                        <p:tgtEl>
                                          <p:spTgt spid="210"/>
                                        </p:tgtEl>
                                      </p:cBhvr>
                                    </p:animEffect>
                                  </p:childTnLst>
                                </p:cTn>
                              </p:par>
                            </p:childTnLst>
                          </p:cTn>
                        </p:par>
                        <p:par>
                          <p:cTn id="136" fill="hold">
                            <p:stCondLst>
                              <p:cond delay="500"/>
                            </p:stCondLst>
                            <p:childTnLst>
                              <p:par>
                                <p:cTn id="137" presetID="1" presetClass="exit" presetSubtype="0" fill="hold" grpId="13" nodeType="afterEffect">
                                  <p:stCondLst>
                                    <p:cond delay="4000"/>
                                  </p:stCondLst>
                                  <p:childTnLst>
                                    <p:set>
                                      <p:cBhvr>
                                        <p:cTn id="13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139" restart="whenNotActive" fill="hold" evtFilter="cancelBubble" nodeType="interactiveSeq">
                <p:stCondLst>
                  <p:cond evt="onClick" delay="0">
                    <p:tgtEl>
                      <p:spTgt spid="234"/>
                    </p:tgtEl>
                  </p:cond>
                </p:stCondLst>
                <p:endSync evt="end" delay="0">
                  <p:rtn val="all"/>
                </p:endSync>
                <p:childTnLst>
                  <p:par>
                    <p:cTn id="140" fill="hold">
                      <p:stCondLst>
                        <p:cond delay="0"/>
                      </p:stCondLst>
                      <p:childTnLst>
                        <p:par>
                          <p:cTn id="141" fill="hold">
                            <p:stCondLst>
                              <p:cond delay="0"/>
                            </p:stCondLst>
                            <p:childTnLst>
                              <p:par>
                                <p:cTn id="142" presetID="10" presetClass="entr" presetSubtype="0" fill="hold" grpId="14" nodeType="clickEffect">
                                  <p:stCondLst>
                                    <p:cond delay="0"/>
                                  </p:stCondLst>
                                  <p:childTnLst>
                                    <p:set>
                                      <p:cBhvr>
                                        <p:cTn id="143" dur="1" fill="hold">
                                          <p:stCondLst>
                                            <p:cond delay="0"/>
                                          </p:stCondLst>
                                        </p:cTn>
                                        <p:tgtEl>
                                          <p:spTgt spid="210"/>
                                        </p:tgtEl>
                                        <p:attrNameLst>
                                          <p:attrName>style.visibility</p:attrName>
                                        </p:attrNameLst>
                                      </p:cBhvr>
                                      <p:to>
                                        <p:strVal val="visible"/>
                                      </p:to>
                                    </p:set>
                                    <p:animEffect transition="in" filter="fade">
                                      <p:cBhvr>
                                        <p:cTn id="144" dur="500"/>
                                        <p:tgtEl>
                                          <p:spTgt spid="210"/>
                                        </p:tgtEl>
                                      </p:cBhvr>
                                    </p:animEffect>
                                  </p:childTnLst>
                                </p:cTn>
                              </p:par>
                            </p:childTnLst>
                          </p:cTn>
                        </p:par>
                        <p:par>
                          <p:cTn id="145" fill="hold">
                            <p:stCondLst>
                              <p:cond delay="500"/>
                            </p:stCondLst>
                            <p:childTnLst>
                              <p:par>
                                <p:cTn id="146" presetID="1" presetClass="exit" presetSubtype="0" fill="hold" grpId="15" nodeType="afterEffect">
                                  <p:stCondLst>
                                    <p:cond delay="4000"/>
                                  </p:stCondLst>
                                  <p:childTnLst>
                                    <p:set>
                                      <p:cBhvr>
                                        <p:cTn id="14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148" restart="whenNotActive" fill="hold" evtFilter="cancelBubble" nodeType="interactiveSeq">
                <p:stCondLst>
                  <p:cond evt="onClick" delay="0">
                    <p:tgtEl>
                      <p:spTgt spid="235"/>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16" nodeType="clickEffect">
                                  <p:stCondLst>
                                    <p:cond delay="0"/>
                                  </p:stCondLst>
                                  <p:childTnLst>
                                    <p:set>
                                      <p:cBhvr>
                                        <p:cTn id="152" dur="1" fill="hold">
                                          <p:stCondLst>
                                            <p:cond delay="0"/>
                                          </p:stCondLst>
                                        </p:cTn>
                                        <p:tgtEl>
                                          <p:spTgt spid="210"/>
                                        </p:tgtEl>
                                        <p:attrNameLst>
                                          <p:attrName>style.visibility</p:attrName>
                                        </p:attrNameLst>
                                      </p:cBhvr>
                                      <p:to>
                                        <p:strVal val="visible"/>
                                      </p:to>
                                    </p:set>
                                    <p:animEffect transition="in" filter="fade">
                                      <p:cBhvr>
                                        <p:cTn id="153" dur="500"/>
                                        <p:tgtEl>
                                          <p:spTgt spid="210"/>
                                        </p:tgtEl>
                                      </p:cBhvr>
                                    </p:animEffect>
                                  </p:childTnLst>
                                </p:cTn>
                              </p:par>
                            </p:childTnLst>
                          </p:cTn>
                        </p:par>
                        <p:par>
                          <p:cTn id="154" fill="hold">
                            <p:stCondLst>
                              <p:cond delay="500"/>
                            </p:stCondLst>
                            <p:childTnLst>
                              <p:par>
                                <p:cTn id="155" presetID="1" presetClass="exit" presetSubtype="0" fill="hold" grpId="17" nodeType="afterEffect">
                                  <p:stCondLst>
                                    <p:cond delay="4000"/>
                                  </p:stCondLst>
                                  <p:childTnLst>
                                    <p:set>
                                      <p:cBhvr>
                                        <p:cTn id="15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57" restart="whenNotActive" fill="hold" evtFilter="cancelBubble" nodeType="interactiveSeq">
                <p:stCondLst>
                  <p:cond evt="onClick" delay="0">
                    <p:tgtEl>
                      <p:spTgt spid="238"/>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18" nodeType="clickEffect">
                                  <p:stCondLst>
                                    <p:cond delay="0"/>
                                  </p:stCondLst>
                                  <p:childTnLst>
                                    <p:set>
                                      <p:cBhvr>
                                        <p:cTn id="161" dur="1" fill="hold">
                                          <p:stCondLst>
                                            <p:cond delay="0"/>
                                          </p:stCondLst>
                                        </p:cTn>
                                        <p:tgtEl>
                                          <p:spTgt spid="210"/>
                                        </p:tgtEl>
                                        <p:attrNameLst>
                                          <p:attrName>style.visibility</p:attrName>
                                        </p:attrNameLst>
                                      </p:cBhvr>
                                      <p:to>
                                        <p:strVal val="visible"/>
                                      </p:to>
                                    </p:set>
                                    <p:animEffect transition="in" filter="fade">
                                      <p:cBhvr>
                                        <p:cTn id="162" dur="500"/>
                                        <p:tgtEl>
                                          <p:spTgt spid="210"/>
                                        </p:tgtEl>
                                      </p:cBhvr>
                                    </p:animEffect>
                                  </p:childTnLst>
                                </p:cTn>
                              </p:par>
                            </p:childTnLst>
                          </p:cTn>
                        </p:par>
                        <p:par>
                          <p:cTn id="163" fill="hold">
                            <p:stCondLst>
                              <p:cond delay="500"/>
                            </p:stCondLst>
                            <p:childTnLst>
                              <p:par>
                                <p:cTn id="164" presetID="1" presetClass="exit" presetSubtype="0" fill="hold" grpId="19" nodeType="afterEffect">
                                  <p:stCondLst>
                                    <p:cond delay="4000"/>
                                  </p:stCondLst>
                                  <p:childTnLst>
                                    <p:set>
                                      <p:cBhvr>
                                        <p:cTn id="16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166" restart="whenNotActive" fill="hold" evtFilter="cancelBubble" nodeType="interactiveSeq">
                <p:stCondLst>
                  <p:cond evt="onClick" delay="0">
                    <p:tgtEl>
                      <p:spTgt spid="239"/>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20" nodeType="clickEffect">
                                  <p:stCondLst>
                                    <p:cond delay="0"/>
                                  </p:stCondLst>
                                  <p:childTnLst>
                                    <p:set>
                                      <p:cBhvr>
                                        <p:cTn id="170" dur="1" fill="hold">
                                          <p:stCondLst>
                                            <p:cond delay="0"/>
                                          </p:stCondLst>
                                        </p:cTn>
                                        <p:tgtEl>
                                          <p:spTgt spid="210"/>
                                        </p:tgtEl>
                                        <p:attrNameLst>
                                          <p:attrName>style.visibility</p:attrName>
                                        </p:attrNameLst>
                                      </p:cBhvr>
                                      <p:to>
                                        <p:strVal val="visible"/>
                                      </p:to>
                                    </p:set>
                                    <p:animEffect transition="in" filter="fade">
                                      <p:cBhvr>
                                        <p:cTn id="171" dur="500"/>
                                        <p:tgtEl>
                                          <p:spTgt spid="210"/>
                                        </p:tgtEl>
                                      </p:cBhvr>
                                    </p:animEffect>
                                  </p:childTnLst>
                                </p:cTn>
                              </p:par>
                            </p:childTnLst>
                          </p:cTn>
                        </p:par>
                        <p:par>
                          <p:cTn id="172" fill="hold">
                            <p:stCondLst>
                              <p:cond delay="500"/>
                            </p:stCondLst>
                            <p:childTnLst>
                              <p:par>
                                <p:cTn id="173" presetID="1" presetClass="exit" presetSubtype="0" fill="hold" grpId="21" nodeType="afterEffect">
                                  <p:stCondLst>
                                    <p:cond delay="4000"/>
                                  </p:stCondLst>
                                  <p:childTnLst>
                                    <p:set>
                                      <p:cBhvr>
                                        <p:cTn id="17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75" restart="whenNotActive" fill="hold" evtFilter="cancelBubble" nodeType="interactiveSeq">
                <p:stCondLst>
                  <p:cond evt="onClick" delay="0">
                    <p:tgtEl>
                      <p:spTgt spid="240"/>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grpId="22" nodeType="clickEffect">
                                  <p:stCondLst>
                                    <p:cond delay="0"/>
                                  </p:stCondLst>
                                  <p:childTnLst>
                                    <p:set>
                                      <p:cBhvr>
                                        <p:cTn id="179" dur="1" fill="hold">
                                          <p:stCondLst>
                                            <p:cond delay="0"/>
                                          </p:stCondLst>
                                        </p:cTn>
                                        <p:tgtEl>
                                          <p:spTgt spid="210"/>
                                        </p:tgtEl>
                                        <p:attrNameLst>
                                          <p:attrName>style.visibility</p:attrName>
                                        </p:attrNameLst>
                                      </p:cBhvr>
                                      <p:to>
                                        <p:strVal val="visible"/>
                                      </p:to>
                                    </p:set>
                                    <p:animEffect transition="in" filter="fade">
                                      <p:cBhvr>
                                        <p:cTn id="180" dur="500"/>
                                        <p:tgtEl>
                                          <p:spTgt spid="210"/>
                                        </p:tgtEl>
                                      </p:cBhvr>
                                    </p:animEffect>
                                  </p:childTnLst>
                                </p:cTn>
                              </p:par>
                            </p:childTnLst>
                          </p:cTn>
                        </p:par>
                        <p:par>
                          <p:cTn id="181" fill="hold">
                            <p:stCondLst>
                              <p:cond delay="500"/>
                            </p:stCondLst>
                            <p:childTnLst>
                              <p:par>
                                <p:cTn id="182" presetID="1" presetClass="exit" presetSubtype="0" fill="hold" grpId="23" nodeType="afterEffect">
                                  <p:stCondLst>
                                    <p:cond delay="4000"/>
                                  </p:stCondLst>
                                  <p:childTnLst>
                                    <p:set>
                                      <p:cBhvr>
                                        <p:cTn id="18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184" restart="whenNotActive" fill="hold" evtFilter="cancelBubble" nodeType="interactiveSeq">
                <p:stCondLst>
                  <p:cond evt="onClick" delay="0">
                    <p:tgtEl>
                      <p:spTgt spid="24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24" nodeType="clickEffect">
                                  <p:stCondLst>
                                    <p:cond delay="0"/>
                                  </p:stCondLst>
                                  <p:childTnLst>
                                    <p:set>
                                      <p:cBhvr>
                                        <p:cTn id="188" dur="1" fill="hold">
                                          <p:stCondLst>
                                            <p:cond delay="0"/>
                                          </p:stCondLst>
                                        </p:cTn>
                                        <p:tgtEl>
                                          <p:spTgt spid="210"/>
                                        </p:tgtEl>
                                        <p:attrNameLst>
                                          <p:attrName>style.visibility</p:attrName>
                                        </p:attrNameLst>
                                      </p:cBhvr>
                                      <p:to>
                                        <p:strVal val="visible"/>
                                      </p:to>
                                    </p:set>
                                    <p:animEffect transition="in" filter="fade">
                                      <p:cBhvr>
                                        <p:cTn id="189" dur="500"/>
                                        <p:tgtEl>
                                          <p:spTgt spid="210"/>
                                        </p:tgtEl>
                                      </p:cBhvr>
                                    </p:animEffect>
                                  </p:childTnLst>
                                </p:cTn>
                              </p:par>
                            </p:childTnLst>
                          </p:cTn>
                        </p:par>
                        <p:par>
                          <p:cTn id="190" fill="hold">
                            <p:stCondLst>
                              <p:cond delay="500"/>
                            </p:stCondLst>
                            <p:childTnLst>
                              <p:par>
                                <p:cTn id="191" presetID="1" presetClass="exit" presetSubtype="0" fill="hold" grpId="25" nodeType="afterEffect">
                                  <p:stCondLst>
                                    <p:cond delay="4000"/>
                                  </p:stCondLst>
                                  <p:childTnLst>
                                    <p:set>
                                      <p:cBhvr>
                                        <p:cTn id="19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193" restart="whenNotActive" fill="hold" evtFilter="cancelBubble" nodeType="interactiveSeq">
                <p:stCondLst>
                  <p:cond evt="onClick" delay="0">
                    <p:tgtEl>
                      <p:spTgt spid="244"/>
                    </p:tgtEl>
                  </p:cond>
                </p:stCondLst>
                <p:endSync evt="end" delay="0">
                  <p:rtn val="all"/>
                </p:endSync>
                <p:childTnLst>
                  <p:par>
                    <p:cTn id="194" fill="hold">
                      <p:stCondLst>
                        <p:cond delay="0"/>
                      </p:stCondLst>
                      <p:childTnLst>
                        <p:par>
                          <p:cTn id="195" fill="hold">
                            <p:stCondLst>
                              <p:cond delay="0"/>
                            </p:stCondLst>
                            <p:childTnLst>
                              <p:par>
                                <p:cTn id="196" presetID="10" presetClass="entr" presetSubtype="0" fill="hold" grpId="26" nodeType="clickEffect">
                                  <p:stCondLst>
                                    <p:cond delay="0"/>
                                  </p:stCondLst>
                                  <p:childTnLst>
                                    <p:set>
                                      <p:cBhvr>
                                        <p:cTn id="197" dur="1" fill="hold">
                                          <p:stCondLst>
                                            <p:cond delay="0"/>
                                          </p:stCondLst>
                                        </p:cTn>
                                        <p:tgtEl>
                                          <p:spTgt spid="210"/>
                                        </p:tgtEl>
                                        <p:attrNameLst>
                                          <p:attrName>style.visibility</p:attrName>
                                        </p:attrNameLst>
                                      </p:cBhvr>
                                      <p:to>
                                        <p:strVal val="visible"/>
                                      </p:to>
                                    </p:set>
                                    <p:animEffect transition="in" filter="fade">
                                      <p:cBhvr>
                                        <p:cTn id="198" dur="500"/>
                                        <p:tgtEl>
                                          <p:spTgt spid="210"/>
                                        </p:tgtEl>
                                      </p:cBhvr>
                                    </p:animEffect>
                                  </p:childTnLst>
                                </p:cTn>
                              </p:par>
                            </p:childTnLst>
                          </p:cTn>
                        </p:par>
                        <p:par>
                          <p:cTn id="199" fill="hold">
                            <p:stCondLst>
                              <p:cond delay="500"/>
                            </p:stCondLst>
                            <p:childTnLst>
                              <p:par>
                                <p:cTn id="200" presetID="1" presetClass="exit" presetSubtype="0" fill="hold" grpId="27" nodeType="afterEffect">
                                  <p:stCondLst>
                                    <p:cond delay="4000"/>
                                  </p:stCondLst>
                                  <p:childTnLst>
                                    <p:set>
                                      <p:cBhvr>
                                        <p:cTn id="20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02" restart="whenNotActive" fill="hold" evtFilter="cancelBubble" nodeType="interactiveSeq">
                <p:stCondLst>
                  <p:cond evt="onClick" delay="0">
                    <p:tgtEl>
                      <p:spTgt spid="245"/>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28" nodeType="clickEffect">
                                  <p:stCondLst>
                                    <p:cond delay="0"/>
                                  </p:stCondLst>
                                  <p:childTnLst>
                                    <p:set>
                                      <p:cBhvr>
                                        <p:cTn id="206" dur="1" fill="hold">
                                          <p:stCondLst>
                                            <p:cond delay="0"/>
                                          </p:stCondLst>
                                        </p:cTn>
                                        <p:tgtEl>
                                          <p:spTgt spid="210"/>
                                        </p:tgtEl>
                                        <p:attrNameLst>
                                          <p:attrName>style.visibility</p:attrName>
                                        </p:attrNameLst>
                                      </p:cBhvr>
                                      <p:to>
                                        <p:strVal val="visible"/>
                                      </p:to>
                                    </p:set>
                                    <p:animEffect transition="in" filter="fade">
                                      <p:cBhvr>
                                        <p:cTn id="207" dur="500"/>
                                        <p:tgtEl>
                                          <p:spTgt spid="210"/>
                                        </p:tgtEl>
                                      </p:cBhvr>
                                    </p:animEffect>
                                  </p:childTnLst>
                                </p:cTn>
                              </p:par>
                            </p:childTnLst>
                          </p:cTn>
                        </p:par>
                        <p:par>
                          <p:cTn id="208" fill="hold">
                            <p:stCondLst>
                              <p:cond delay="500"/>
                            </p:stCondLst>
                            <p:childTnLst>
                              <p:par>
                                <p:cTn id="209" presetID="1" presetClass="exit" presetSubtype="0" fill="hold" grpId="29" nodeType="afterEffect">
                                  <p:stCondLst>
                                    <p:cond delay="4000"/>
                                  </p:stCondLst>
                                  <p:childTnLst>
                                    <p:set>
                                      <p:cBhvr>
                                        <p:cTn id="21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211" restart="whenNotActive" fill="hold" evtFilter="cancelBubble" nodeType="interactiveSeq">
                <p:stCondLst>
                  <p:cond evt="onClick" delay="0">
                    <p:tgtEl>
                      <p:spTgt spid="248"/>
                    </p:tgtEl>
                  </p:cond>
                </p:stCondLst>
                <p:endSync evt="end" delay="0">
                  <p:rtn val="all"/>
                </p:endSync>
                <p:childTnLst>
                  <p:par>
                    <p:cTn id="212" fill="hold">
                      <p:stCondLst>
                        <p:cond delay="0"/>
                      </p:stCondLst>
                      <p:childTnLst>
                        <p:par>
                          <p:cTn id="213" fill="hold">
                            <p:stCondLst>
                              <p:cond delay="0"/>
                            </p:stCondLst>
                            <p:childTnLst>
                              <p:par>
                                <p:cTn id="214" presetID="10" presetClass="entr" presetSubtype="0" fill="hold" grpId="30" nodeType="clickEffect">
                                  <p:stCondLst>
                                    <p:cond delay="0"/>
                                  </p:stCondLst>
                                  <p:childTnLst>
                                    <p:set>
                                      <p:cBhvr>
                                        <p:cTn id="215" dur="1" fill="hold">
                                          <p:stCondLst>
                                            <p:cond delay="0"/>
                                          </p:stCondLst>
                                        </p:cTn>
                                        <p:tgtEl>
                                          <p:spTgt spid="210"/>
                                        </p:tgtEl>
                                        <p:attrNameLst>
                                          <p:attrName>style.visibility</p:attrName>
                                        </p:attrNameLst>
                                      </p:cBhvr>
                                      <p:to>
                                        <p:strVal val="visible"/>
                                      </p:to>
                                    </p:set>
                                    <p:animEffect transition="in" filter="fade">
                                      <p:cBhvr>
                                        <p:cTn id="216" dur="500"/>
                                        <p:tgtEl>
                                          <p:spTgt spid="210"/>
                                        </p:tgtEl>
                                      </p:cBhvr>
                                    </p:animEffect>
                                  </p:childTnLst>
                                </p:cTn>
                              </p:par>
                            </p:childTnLst>
                          </p:cTn>
                        </p:par>
                        <p:par>
                          <p:cTn id="217" fill="hold">
                            <p:stCondLst>
                              <p:cond delay="500"/>
                            </p:stCondLst>
                            <p:childTnLst>
                              <p:par>
                                <p:cTn id="218" presetID="1" presetClass="exit" presetSubtype="0" fill="hold" grpId="31" nodeType="afterEffect">
                                  <p:stCondLst>
                                    <p:cond delay="4000"/>
                                  </p:stCondLst>
                                  <p:childTnLst>
                                    <p:set>
                                      <p:cBhvr>
                                        <p:cTn id="21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220" restart="whenNotActive" fill="hold" evtFilter="cancelBubble" nodeType="interactiveSeq">
                <p:stCondLst>
                  <p:cond evt="onClick" delay="0">
                    <p:tgtEl>
                      <p:spTgt spid="249"/>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32" nodeType="clickEffect">
                                  <p:stCondLst>
                                    <p:cond delay="0"/>
                                  </p:stCondLst>
                                  <p:childTnLst>
                                    <p:set>
                                      <p:cBhvr>
                                        <p:cTn id="224" dur="1" fill="hold">
                                          <p:stCondLst>
                                            <p:cond delay="0"/>
                                          </p:stCondLst>
                                        </p:cTn>
                                        <p:tgtEl>
                                          <p:spTgt spid="210"/>
                                        </p:tgtEl>
                                        <p:attrNameLst>
                                          <p:attrName>style.visibility</p:attrName>
                                        </p:attrNameLst>
                                      </p:cBhvr>
                                      <p:to>
                                        <p:strVal val="visible"/>
                                      </p:to>
                                    </p:set>
                                    <p:animEffect transition="in" filter="fade">
                                      <p:cBhvr>
                                        <p:cTn id="225" dur="500"/>
                                        <p:tgtEl>
                                          <p:spTgt spid="210"/>
                                        </p:tgtEl>
                                      </p:cBhvr>
                                    </p:animEffect>
                                  </p:childTnLst>
                                </p:cTn>
                              </p:par>
                            </p:childTnLst>
                          </p:cTn>
                        </p:par>
                        <p:par>
                          <p:cTn id="226" fill="hold">
                            <p:stCondLst>
                              <p:cond delay="500"/>
                            </p:stCondLst>
                            <p:childTnLst>
                              <p:par>
                                <p:cTn id="227" presetID="1" presetClass="exit" presetSubtype="0" fill="hold" grpId="33" nodeType="afterEffect">
                                  <p:stCondLst>
                                    <p:cond delay="4000"/>
                                  </p:stCondLst>
                                  <p:childTnLst>
                                    <p:set>
                                      <p:cBhvr>
                                        <p:cTn id="22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229" restart="whenNotActive" fill="hold" evtFilter="cancelBubble" nodeType="interactiveSeq">
                <p:stCondLst>
                  <p:cond evt="onClick" delay="0">
                    <p:tgtEl>
                      <p:spTgt spid="250"/>
                    </p:tgtEl>
                  </p:cond>
                </p:stCondLst>
                <p:endSync evt="end" delay="0">
                  <p:rtn val="all"/>
                </p:endSync>
                <p:childTnLst>
                  <p:par>
                    <p:cTn id="230" fill="hold">
                      <p:stCondLst>
                        <p:cond delay="0"/>
                      </p:stCondLst>
                      <p:childTnLst>
                        <p:par>
                          <p:cTn id="231" fill="hold">
                            <p:stCondLst>
                              <p:cond delay="0"/>
                            </p:stCondLst>
                            <p:childTnLst>
                              <p:par>
                                <p:cTn id="232" presetID="10" presetClass="entr" presetSubtype="0" fill="hold" grpId="34" nodeType="clickEffect">
                                  <p:stCondLst>
                                    <p:cond delay="0"/>
                                  </p:stCondLst>
                                  <p:childTnLst>
                                    <p:set>
                                      <p:cBhvr>
                                        <p:cTn id="233" dur="1" fill="hold">
                                          <p:stCondLst>
                                            <p:cond delay="0"/>
                                          </p:stCondLst>
                                        </p:cTn>
                                        <p:tgtEl>
                                          <p:spTgt spid="210"/>
                                        </p:tgtEl>
                                        <p:attrNameLst>
                                          <p:attrName>style.visibility</p:attrName>
                                        </p:attrNameLst>
                                      </p:cBhvr>
                                      <p:to>
                                        <p:strVal val="visible"/>
                                      </p:to>
                                    </p:set>
                                    <p:animEffect transition="in" filter="fade">
                                      <p:cBhvr>
                                        <p:cTn id="234" dur="500"/>
                                        <p:tgtEl>
                                          <p:spTgt spid="210"/>
                                        </p:tgtEl>
                                      </p:cBhvr>
                                    </p:animEffect>
                                  </p:childTnLst>
                                </p:cTn>
                              </p:par>
                            </p:childTnLst>
                          </p:cTn>
                        </p:par>
                        <p:par>
                          <p:cTn id="235" fill="hold">
                            <p:stCondLst>
                              <p:cond delay="500"/>
                            </p:stCondLst>
                            <p:childTnLst>
                              <p:par>
                                <p:cTn id="236" presetID="1" presetClass="exit" presetSubtype="0" fill="hold" grpId="35" nodeType="afterEffect">
                                  <p:stCondLst>
                                    <p:cond delay="4000"/>
                                  </p:stCondLst>
                                  <p:childTnLst>
                                    <p:set>
                                      <p:cBhvr>
                                        <p:cTn id="23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238" restart="whenNotActive" fill="hold" evtFilter="cancelBubble" nodeType="interactiveSeq">
                <p:stCondLst>
                  <p:cond evt="onClick" delay="0">
                    <p:tgtEl>
                      <p:spTgt spid="292"/>
                    </p:tgtEl>
                  </p:cond>
                </p:stCondLst>
                <p:endSync evt="end" delay="0">
                  <p:rtn val="all"/>
                </p:endSync>
                <p:childTnLst>
                  <p:par>
                    <p:cTn id="239" fill="hold">
                      <p:stCondLst>
                        <p:cond delay="0"/>
                      </p:stCondLst>
                      <p:childTnLst>
                        <p:par>
                          <p:cTn id="240" fill="hold">
                            <p:stCondLst>
                              <p:cond delay="0"/>
                            </p:stCondLst>
                            <p:childTnLst>
                              <p:par>
                                <p:cTn id="241" presetID="1" presetClass="entr" presetSubtype="0" fill="hold" grpId="0" nodeType="clickEffect">
                                  <p:stCondLst>
                                    <p:cond delay="0"/>
                                  </p:stCondLst>
                                  <p:childTnLst>
                                    <p:set>
                                      <p:cBhvr>
                                        <p:cTn id="242" dur="1" fill="hold">
                                          <p:stCondLst>
                                            <p:cond delay="0"/>
                                          </p:stCondLst>
                                        </p:cTn>
                                        <p:tgtEl>
                                          <p:spTgt spid="293"/>
                                        </p:tgtEl>
                                        <p:attrNameLst>
                                          <p:attrName>style.visibility</p:attrName>
                                        </p:attrNameLst>
                                      </p:cBhvr>
                                      <p:to>
                                        <p:strVal val="visible"/>
                                      </p:to>
                                    </p:set>
                                  </p:childTnLst>
                                </p:cTn>
                              </p:par>
                            </p:childTnLst>
                          </p:cTn>
                        </p:par>
                        <p:par>
                          <p:cTn id="243" fill="hold">
                            <p:stCondLst>
                              <p:cond delay="0"/>
                            </p:stCondLst>
                            <p:childTnLst>
                              <p:par>
                                <p:cTn id="244" presetID="1" presetClass="entr" presetSubtype="0" fill="hold" grpId="0" nodeType="afterEffect">
                                  <p:stCondLst>
                                    <p:cond delay="0"/>
                                  </p:stCondLst>
                                  <p:childTnLst>
                                    <p:set>
                                      <p:cBhvr>
                                        <p:cTn id="245" dur="1" fill="hold">
                                          <p:stCondLst>
                                            <p:cond delay="0"/>
                                          </p:stCondLst>
                                        </p:cTn>
                                        <p:tgtEl>
                                          <p:spTgt spid="294"/>
                                        </p:tgtEl>
                                        <p:attrNameLst>
                                          <p:attrName>style.visibility</p:attrName>
                                        </p:attrNameLst>
                                      </p:cBhvr>
                                      <p:to>
                                        <p:strVal val="visible"/>
                                      </p:to>
                                    </p:set>
                                  </p:childTnLst>
                                </p:cTn>
                              </p:par>
                            </p:childTnLst>
                          </p:cTn>
                        </p:par>
                        <p:par>
                          <p:cTn id="246" fill="hold">
                            <p:stCondLst>
                              <p:cond delay="0"/>
                            </p:stCondLst>
                            <p:childTnLst>
                              <p:par>
                                <p:cTn id="247" presetID="1" presetClass="entr" presetSubtype="0" fill="hold" grpId="0" nodeType="afterEffect">
                                  <p:stCondLst>
                                    <p:cond delay="1000"/>
                                  </p:stCondLst>
                                  <p:childTnLst>
                                    <p:set>
                                      <p:cBhvr>
                                        <p:cTn id="248" dur="1" fill="hold">
                                          <p:stCondLst>
                                            <p:cond delay="0"/>
                                          </p:stCondLst>
                                        </p:cTn>
                                        <p:tgtEl>
                                          <p:spTgt spid="295"/>
                                        </p:tgtEl>
                                        <p:attrNameLst>
                                          <p:attrName>style.visibility</p:attrName>
                                        </p:attrNameLst>
                                      </p:cBhvr>
                                      <p:to>
                                        <p:strVal val="visible"/>
                                      </p:to>
                                    </p:set>
                                  </p:childTnLst>
                                </p:cTn>
                              </p:par>
                            </p:childTnLst>
                          </p:cTn>
                        </p:par>
                        <p:par>
                          <p:cTn id="249" fill="hold">
                            <p:stCondLst>
                              <p:cond delay="1000"/>
                            </p:stCondLst>
                            <p:childTnLst>
                              <p:par>
                                <p:cTn id="250" presetID="1" presetClass="entr" presetSubtype="0" fill="hold" grpId="0" nodeType="afterEffect">
                                  <p:stCondLst>
                                    <p:cond delay="1000"/>
                                  </p:stCondLst>
                                  <p:childTnLst>
                                    <p:set>
                                      <p:cBhvr>
                                        <p:cTn id="251" dur="1" fill="hold">
                                          <p:stCondLst>
                                            <p:cond delay="0"/>
                                          </p:stCondLst>
                                        </p:cTn>
                                        <p:tgtEl>
                                          <p:spTgt spid="296"/>
                                        </p:tgtEl>
                                        <p:attrNameLst>
                                          <p:attrName>style.visibility</p:attrName>
                                        </p:attrNameLst>
                                      </p:cBhvr>
                                      <p:to>
                                        <p:strVal val="visible"/>
                                      </p:to>
                                    </p:set>
                                  </p:childTnLst>
                                </p:cTn>
                              </p:par>
                            </p:childTnLst>
                          </p:cTn>
                        </p:par>
                        <p:par>
                          <p:cTn id="252" fill="hold">
                            <p:stCondLst>
                              <p:cond delay="2000"/>
                            </p:stCondLst>
                            <p:childTnLst>
                              <p:par>
                                <p:cTn id="253" presetID="1" presetClass="entr" presetSubtype="0" fill="hold" grpId="0" nodeType="afterEffect">
                                  <p:stCondLst>
                                    <p:cond delay="1000"/>
                                  </p:stCondLst>
                                  <p:childTnLst>
                                    <p:set>
                                      <p:cBhvr>
                                        <p:cTn id="254" dur="1" fill="hold">
                                          <p:stCondLst>
                                            <p:cond delay="0"/>
                                          </p:stCondLst>
                                        </p:cTn>
                                        <p:tgtEl>
                                          <p:spTgt spid="297"/>
                                        </p:tgtEl>
                                        <p:attrNameLst>
                                          <p:attrName>style.visibility</p:attrName>
                                        </p:attrNameLst>
                                      </p:cBhvr>
                                      <p:to>
                                        <p:strVal val="visible"/>
                                      </p:to>
                                    </p:set>
                                  </p:childTnLst>
                                </p:cTn>
                              </p:par>
                            </p:childTnLst>
                          </p:cTn>
                        </p:par>
                        <p:par>
                          <p:cTn id="255" fill="hold">
                            <p:stCondLst>
                              <p:cond delay="3000"/>
                            </p:stCondLst>
                            <p:childTnLst>
                              <p:par>
                                <p:cTn id="256" presetID="1" presetClass="entr" presetSubtype="0" fill="hold" grpId="0" nodeType="afterEffect">
                                  <p:stCondLst>
                                    <p:cond delay="1000"/>
                                  </p:stCondLst>
                                  <p:childTnLst>
                                    <p:set>
                                      <p:cBhvr>
                                        <p:cTn id="257" dur="1" fill="hold">
                                          <p:stCondLst>
                                            <p:cond delay="0"/>
                                          </p:stCondLst>
                                        </p:cTn>
                                        <p:tgtEl>
                                          <p:spTgt spid="298"/>
                                        </p:tgtEl>
                                        <p:attrNameLst>
                                          <p:attrName>style.visibility</p:attrName>
                                        </p:attrNameLst>
                                      </p:cBhvr>
                                      <p:to>
                                        <p:strVal val="visible"/>
                                      </p:to>
                                    </p:set>
                                  </p:childTnLst>
                                </p:cTn>
                              </p:par>
                            </p:childTnLst>
                          </p:cTn>
                        </p:par>
                        <p:par>
                          <p:cTn id="258" fill="hold">
                            <p:stCondLst>
                              <p:cond delay="4000"/>
                            </p:stCondLst>
                            <p:childTnLst>
                              <p:par>
                                <p:cTn id="259" presetID="1" presetClass="entr" presetSubtype="0" fill="hold" grpId="0" nodeType="afterEffect">
                                  <p:stCondLst>
                                    <p:cond delay="1000"/>
                                  </p:stCondLst>
                                  <p:childTnLst>
                                    <p:set>
                                      <p:cBhvr>
                                        <p:cTn id="260" dur="1" fill="hold">
                                          <p:stCondLst>
                                            <p:cond delay="0"/>
                                          </p:stCondLst>
                                        </p:cTn>
                                        <p:tgtEl>
                                          <p:spTgt spid="299"/>
                                        </p:tgtEl>
                                        <p:attrNameLst>
                                          <p:attrName>style.visibility</p:attrName>
                                        </p:attrNameLst>
                                      </p:cBhvr>
                                      <p:to>
                                        <p:strVal val="visible"/>
                                      </p:to>
                                    </p:set>
                                  </p:childTnLst>
                                </p:cTn>
                              </p:par>
                            </p:childTnLst>
                          </p:cTn>
                        </p:par>
                        <p:par>
                          <p:cTn id="261" fill="hold">
                            <p:stCondLst>
                              <p:cond delay="5000"/>
                            </p:stCondLst>
                            <p:childTnLst>
                              <p:par>
                                <p:cTn id="262" presetID="1" presetClass="entr" presetSubtype="0" fill="hold" grpId="0" nodeType="afterEffect">
                                  <p:stCondLst>
                                    <p:cond delay="1000"/>
                                  </p:stCondLst>
                                  <p:childTnLst>
                                    <p:set>
                                      <p:cBhvr>
                                        <p:cTn id="263" dur="1" fill="hold">
                                          <p:stCondLst>
                                            <p:cond delay="0"/>
                                          </p:stCondLst>
                                        </p:cTn>
                                        <p:tgtEl>
                                          <p:spTgt spid="300"/>
                                        </p:tgtEl>
                                        <p:attrNameLst>
                                          <p:attrName>style.visibility</p:attrName>
                                        </p:attrNameLst>
                                      </p:cBhvr>
                                      <p:to>
                                        <p:strVal val="visible"/>
                                      </p:to>
                                    </p:set>
                                  </p:childTnLst>
                                </p:cTn>
                              </p:par>
                            </p:childTnLst>
                          </p:cTn>
                        </p:par>
                        <p:par>
                          <p:cTn id="264" fill="hold">
                            <p:stCondLst>
                              <p:cond delay="6000"/>
                            </p:stCondLst>
                            <p:childTnLst>
                              <p:par>
                                <p:cTn id="265" presetID="1" presetClass="entr" presetSubtype="0" fill="hold" grpId="0" nodeType="afterEffect">
                                  <p:stCondLst>
                                    <p:cond delay="1000"/>
                                  </p:stCondLst>
                                  <p:childTnLst>
                                    <p:set>
                                      <p:cBhvr>
                                        <p:cTn id="266" dur="1" fill="hold">
                                          <p:stCondLst>
                                            <p:cond delay="0"/>
                                          </p:stCondLst>
                                        </p:cTn>
                                        <p:tgtEl>
                                          <p:spTgt spid="301"/>
                                        </p:tgtEl>
                                        <p:attrNameLst>
                                          <p:attrName>style.visibility</p:attrName>
                                        </p:attrNameLst>
                                      </p:cBhvr>
                                      <p:to>
                                        <p:strVal val="visible"/>
                                      </p:to>
                                    </p:set>
                                  </p:childTnLst>
                                </p:cTn>
                              </p:par>
                            </p:childTnLst>
                          </p:cTn>
                        </p:par>
                        <p:par>
                          <p:cTn id="267" fill="hold">
                            <p:stCondLst>
                              <p:cond delay="7000"/>
                            </p:stCondLst>
                            <p:childTnLst>
                              <p:par>
                                <p:cTn id="268" presetID="1" presetClass="entr" presetSubtype="0" fill="hold" grpId="0" nodeType="afterEffect">
                                  <p:stCondLst>
                                    <p:cond delay="1000"/>
                                  </p:stCondLst>
                                  <p:childTnLst>
                                    <p:set>
                                      <p:cBhvr>
                                        <p:cTn id="269" dur="1" fill="hold">
                                          <p:stCondLst>
                                            <p:cond delay="0"/>
                                          </p:stCondLst>
                                        </p:cTn>
                                        <p:tgtEl>
                                          <p:spTgt spid="302"/>
                                        </p:tgtEl>
                                        <p:attrNameLst>
                                          <p:attrName>style.visibility</p:attrName>
                                        </p:attrNameLst>
                                      </p:cBhvr>
                                      <p:to>
                                        <p:strVal val="visible"/>
                                      </p:to>
                                    </p:set>
                                  </p:childTnLst>
                                </p:cTn>
                              </p:par>
                            </p:childTnLst>
                          </p:cTn>
                        </p:par>
                        <p:par>
                          <p:cTn id="270" fill="hold">
                            <p:stCondLst>
                              <p:cond delay="8000"/>
                            </p:stCondLst>
                            <p:childTnLst>
                              <p:par>
                                <p:cTn id="271" presetID="1" presetClass="entr" presetSubtype="0" fill="hold" grpId="0" nodeType="afterEffect">
                                  <p:stCondLst>
                                    <p:cond delay="1000"/>
                                  </p:stCondLst>
                                  <p:childTnLst>
                                    <p:set>
                                      <p:cBhvr>
                                        <p:cTn id="272" dur="1" fill="hold">
                                          <p:stCondLst>
                                            <p:cond delay="0"/>
                                          </p:stCondLst>
                                        </p:cTn>
                                        <p:tgtEl>
                                          <p:spTgt spid="303"/>
                                        </p:tgtEl>
                                        <p:attrNameLst>
                                          <p:attrName>style.visibility</p:attrName>
                                        </p:attrNameLst>
                                      </p:cBhvr>
                                      <p:to>
                                        <p:strVal val="visible"/>
                                      </p:to>
                                    </p:set>
                                  </p:childTnLst>
                                </p:cTn>
                              </p:par>
                            </p:childTnLst>
                          </p:cTn>
                        </p:par>
                        <p:par>
                          <p:cTn id="273" fill="hold">
                            <p:stCondLst>
                              <p:cond delay="9000"/>
                            </p:stCondLst>
                            <p:childTnLst>
                              <p:par>
                                <p:cTn id="274" presetID="1" presetClass="entr" presetSubtype="0" fill="hold" grpId="0" nodeType="afterEffect">
                                  <p:stCondLst>
                                    <p:cond delay="1000"/>
                                  </p:stCondLst>
                                  <p:childTnLst>
                                    <p:set>
                                      <p:cBhvr>
                                        <p:cTn id="275" dur="1" fill="hold">
                                          <p:stCondLst>
                                            <p:cond delay="0"/>
                                          </p:stCondLst>
                                        </p:cTn>
                                        <p:tgtEl>
                                          <p:spTgt spid="304"/>
                                        </p:tgtEl>
                                        <p:attrNameLst>
                                          <p:attrName>style.visibility</p:attrName>
                                        </p:attrNameLst>
                                      </p:cBhvr>
                                      <p:to>
                                        <p:strVal val="visible"/>
                                      </p:to>
                                    </p:set>
                                  </p:childTnLst>
                                </p:cTn>
                              </p:par>
                            </p:childTnLst>
                          </p:cTn>
                        </p:par>
                        <p:par>
                          <p:cTn id="276" fill="hold">
                            <p:stCondLst>
                              <p:cond delay="10000"/>
                            </p:stCondLst>
                            <p:childTnLst>
                              <p:par>
                                <p:cTn id="277" presetID="1" presetClass="entr" presetSubtype="0" fill="hold" grpId="0" nodeType="afterEffect">
                                  <p:stCondLst>
                                    <p:cond delay="1000"/>
                                  </p:stCondLst>
                                  <p:childTnLst>
                                    <p:set>
                                      <p:cBhvr>
                                        <p:cTn id="278" dur="1" fill="hold">
                                          <p:stCondLst>
                                            <p:cond delay="0"/>
                                          </p:stCondLst>
                                        </p:cTn>
                                        <p:tgtEl>
                                          <p:spTgt spid="305"/>
                                        </p:tgtEl>
                                        <p:attrNameLst>
                                          <p:attrName>style.visibility</p:attrName>
                                        </p:attrNameLst>
                                      </p:cBhvr>
                                      <p:to>
                                        <p:strVal val="visible"/>
                                      </p:to>
                                    </p:set>
                                  </p:childTnLst>
                                </p:cTn>
                              </p:par>
                            </p:childTnLst>
                          </p:cTn>
                        </p:par>
                        <p:par>
                          <p:cTn id="279" fill="hold">
                            <p:stCondLst>
                              <p:cond delay="11000"/>
                            </p:stCondLst>
                            <p:childTnLst>
                              <p:par>
                                <p:cTn id="280" presetID="1" presetClass="entr" presetSubtype="0" fill="hold" grpId="0" nodeType="afterEffect">
                                  <p:stCondLst>
                                    <p:cond delay="1000"/>
                                  </p:stCondLst>
                                  <p:childTnLst>
                                    <p:set>
                                      <p:cBhvr>
                                        <p:cTn id="281" dur="1" fill="hold">
                                          <p:stCondLst>
                                            <p:cond delay="0"/>
                                          </p:stCondLst>
                                        </p:cTn>
                                        <p:tgtEl>
                                          <p:spTgt spid="306"/>
                                        </p:tgtEl>
                                        <p:attrNameLst>
                                          <p:attrName>style.visibility</p:attrName>
                                        </p:attrNameLst>
                                      </p:cBhvr>
                                      <p:to>
                                        <p:strVal val="visible"/>
                                      </p:to>
                                    </p:set>
                                  </p:childTnLst>
                                </p:cTn>
                              </p:par>
                            </p:childTnLst>
                          </p:cTn>
                        </p:par>
                        <p:par>
                          <p:cTn id="282" fill="hold">
                            <p:stCondLst>
                              <p:cond delay="12000"/>
                            </p:stCondLst>
                            <p:childTnLst>
                              <p:par>
                                <p:cTn id="283" presetID="1" presetClass="entr" presetSubtype="0" fill="hold" grpId="0" nodeType="afterEffect">
                                  <p:stCondLst>
                                    <p:cond delay="1000"/>
                                  </p:stCondLst>
                                  <p:childTnLst>
                                    <p:set>
                                      <p:cBhvr>
                                        <p:cTn id="284" dur="1" fill="hold">
                                          <p:stCondLst>
                                            <p:cond delay="0"/>
                                          </p:stCondLst>
                                        </p:cTn>
                                        <p:tgtEl>
                                          <p:spTgt spid="307"/>
                                        </p:tgtEl>
                                        <p:attrNameLst>
                                          <p:attrName>style.visibility</p:attrName>
                                        </p:attrNameLst>
                                      </p:cBhvr>
                                      <p:to>
                                        <p:strVal val="visible"/>
                                      </p:to>
                                    </p:set>
                                  </p:childTnLst>
                                </p:cTn>
                              </p:par>
                            </p:childTnLst>
                          </p:cTn>
                        </p:par>
                        <p:par>
                          <p:cTn id="285" fill="hold">
                            <p:stCondLst>
                              <p:cond delay="13000"/>
                            </p:stCondLst>
                            <p:childTnLst>
                              <p:par>
                                <p:cTn id="286" presetID="1" presetClass="entr" presetSubtype="0" fill="hold" grpId="0" nodeType="afterEffect">
                                  <p:stCondLst>
                                    <p:cond delay="1000"/>
                                  </p:stCondLst>
                                  <p:childTnLst>
                                    <p:set>
                                      <p:cBhvr>
                                        <p:cTn id="287" dur="1" fill="hold">
                                          <p:stCondLst>
                                            <p:cond delay="0"/>
                                          </p:stCondLst>
                                        </p:cTn>
                                        <p:tgtEl>
                                          <p:spTgt spid="308"/>
                                        </p:tgtEl>
                                        <p:attrNameLst>
                                          <p:attrName>style.visibility</p:attrName>
                                        </p:attrNameLst>
                                      </p:cBhvr>
                                      <p:to>
                                        <p:strVal val="visible"/>
                                      </p:to>
                                    </p:set>
                                  </p:childTnLst>
                                </p:cTn>
                              </p:par>
                            </p:childTnLst>
                          </p:cTn>
                        </p:par>
                        <p:par>
                          <p:cTn id="288" fill="hold">
                            <p:stCondLst>
                              <p:cond delay="14000"/>
                            </p:stCondLst>
                            <p:childTnLst>
                              <p:par>
                                <p:cTn id="289" presetID="1" presetClass="entr" presetSubtype="0" fill="hold" grpId="0" nodeType="afterEffect">
                                  <p:stCondLst>
                                    <p:cond delay="1000"/>
                                  </p:stCondLst>
                                  <p:childTnLst>
                                    <p:set>
                                      <p:cBhvr>
                                        <p:cTn id="290" dur="1" fill="hold">
                                          <p:stCondLst>
                                            <p:cond delay="0"/>
                                          </p:stCondLst>
                                        </p:cTn>
                                        <p:tgtEl>
                                          <p:spTgt spid="309"/>
                                        </p:tgtEl>
                                        <p:attrNameLst>
                                          <p:attrName>style.visibility</p:attrName>
                                        </p:attrNameLst>
                                      </p:cBhvr>
                                      <p:to>
                                        <p:strVal val="visible"/>
                                      </p:to>
                                    </p:set>
                                  </p:childTnLst>
                                </p:cTn>
                              </p:par>
                            </p:childTnLst>
                          </p:cTn>
                        </p:par>
                        <p:par>
                          <p:cTn id="291" fill="hold">
                            <p:stCondLst>
                              <p:cond delay="15000"/>
                            </p:stCondLst>
                            <p:childTnLst>
                              <p:par>
                                <p:cTn id="292" presetID="1" presetClass="entr" presetSubtype="0" fill="hold" grpId="0" nodeType="afterEffect">
                                  <p:stCondLst>
                                    <p:cond delay="1000"/>
                                  </p:stCondLst>
                                  <p:childTnLst>
                                    <p:set>
                                      <p:cBhvr>
                                        <p:cTn id="293" dur="1" fill="hold">
                                          <p:stCondLst>
                                            <p:cond delay="0"/>
                                          </p:stCondLst>
                                        </p:cTn>
                                        <p:tgtEl>
                                          <p:spTgt spid="310"/>
                                        </p:tgtEl>
                                        <p:attrNameLst>
                                          <p:attrName>style.visibility</p:attrName>
                                        </p:attrNameLst>
                                      </p:cBhvr>
                                      <p:to>
                                        <p:strVal val="visible"/>
                                      </p:to>
                                    </p:set>
                                  </p:childTnLst>
                                </p:cTn>
                              </p:par>
                            </p:childTnLst>
                          </p:cTn>
                        </p:par>
                        <p:par>
                          <p:cTn id="294" fill="hold">
                            <p:stCondLst>
                              <p:cond delay="16000"/>
                            </p:stCondLst>
                            <p:childTnLst>
                              <p:par>
                                <p:cTn id="295" presetID="1" presetClass="entr" presetSubtype="0" fill="hold" grpId="0" nodeType="afterEffect">
                                  <p:stCondLst>
                                    <p:cond delay="1000"/>
                                  </p:stCondLst>
                                  <p:childTnLst>
                                    <p:set>
                                      <p:cBhvr>
                                        <p:cTn id="296" dur="1" fill="hold">
                                          <p:stCondLst>
                                            <p:cond delay="0"/>
                                          </p:stCondLst>
                                        </p:cTn>
                                        <p:tgtEl>
                                          <p:spTgt spid="311"/>
                                        </p:tgtEl>
                                        <p:attrNameLst>
                                          <p:attrName>style.visibility</p:attrName>
                                        </p:attrNameLst>
                                      </p:cBhvr>
                                      <p:to>
                                        <p:strVal val="visible"/>
                                      </p:to>
                                    </p:set>
                                  </p:childTnLst>
                                </p:cTn>
                              </p:par>
                            </p:childTnLst>
                          </p:cTn>
                        </p:par>
                        <p:par>
                          <p:cTn id="297" fill="hold">
                            <p:stCondLst>
                              <p:cond delay="17000"/>
                            </p:stCondLst>
                            <p:childTnLst>
                              <p:par>
                                <p:cTn id="298" presetID="1" presetClass="entr" presetSubtype="0" fill="hold" grpId="0" nodeType="afterEffect">
                                  <p:stCondLst>
                                    <p:cond delay="1000"/>
                                  </p:stCondLst>
                                  <p:childTnLst>
                                    <p:set>
                                      <p:cBhvr>
                                        <p:cTn id="299" dur="1" fill="hold">
                                          <p:stCondLst>
                                            <p:cond delay="0"/>
                                          </p:stCondLst>
                                        </p:cTn>
                                        <p:tgtEl>
                                          <p:spTgt spid="312"/>
                                        </p:tgtEl>
                                        <p:attrNameLst>
                                          <p:attrName>style.visibility</p:attrName>
                                        </p:attrNameLst>
                                      </p:cBhvr>
                                      <p:to>
                                        <p:strVal val="visible"/>
                                      </p:to>
                                    </p:set>
                                  </p:childTnLst>
                                </p:cTn>
                              </p:par>
                            </p:childTnLst>
                          </p:cTn>
                        </p:par>
                        <p:par>
                          <p:cTn id="300" fill="hold">
                            <p:stCondLst>
                              <p:cond delay="18000"/>
                            </p:stCondLst>
                            <p:childTnLst>
                              <p:par>
                                <p:cTn id="301" presetID="1" presetClass="entr" presetSubtype="0" fill="hold" grpId="0" nodeType="afterEffect">
                                  <p:stCondLst>
                                    <p:cond delay="1000"/>
                                  </p:stCondLst>
                                  <p:childTnLst>
                                    <p:set>
                                      <p:cBhvr>
                                        <p:cTn id="302" dur="1" fill="hold">
                                          <p:stCondLst>
                                            <p:cond delay="0"/>
                                          </p:stCondLst>
                                        </p:cTn>
                                        <p:tgtEl>
                                          <p:spTgt spid="313"/>
                                        </p:tgtEl>
                                        <p:attrNameLst>
                                          <p:attrName>style.visibility</p:attrName>
                                        </p:attrNameLst>
                                      </p:cBhvr>
                                      <p:to>
                                        <p:strVal val="visible"/>
                                      </p:to>
                                    </p:set>
                                  </p:childTnLst>
                                </p:cTn>
                              </p:par>
                            </p:childTnLst>
                          </p:cTn>
                        </p:par>
                        <p:par>
                          <p:cTn id="303" fill="hold">
                            <p:stCondLst>
                              <p:cond delay="19000"/>
                            </p:stCondLst>
                            <p:childTnLst>
                              <p:par>
                                <p:cTn id="304" presetID="1" presetClass="entr" presetSubtype="0" fill="hold" grpId="0" nodeType="afterEffect">
                                  <p:stCondLst>
                                    <p:cond delay="1000"/>
                                  </p:stCondLst>
                                  <p:childTnLst>
                                    <p:set>
                                      <p:cBhvr>
                                        <p:cTn id="305" dur="1" fill="hold">
                                          <p:stCondLst>
                                            <p:cond delay="0"/>
                                          </p:stCondLst>
                                        </p:cTn>
                                        <p:tgtEl>
                                          <p:spTgt spid="314"/>
                                        </p:tgtEl>
                                        <p:attrNameLst>
                                          <p:attrName>style.visibility</p:attrName>
                                        </p:attrNameLst>
                                      </p:cBhvr>
                                      <p:to>
                                        <p:strVal val="visible"/>
                                      </p:to>
                                    </p:set>
                                  </p:childTnLst>
                                </p:cTn>
                              </p:par>
                            </p:childTnLst>
                          </p:cTn>
                        </p:par>
                        <p:par>
                          <p:cTn id="306" fill="hold">
                            <p:stCondLst>
                              <p:cond delay="20000"/>
                            </p:stCondLst>
                            <p:childTnLst>
                              <p:par>
                                <p:cTn id="307" presetID="1" presetClass="entr" presetSubtype="0" fill="hold" grpId="0" nodeType="afterEffect">
                                  <p:stCondLst>
                                    <p:cond delay="1000"/>
                                  </p:stCondLst>
                                  <p:childTnLst>
                                    <p:set>
                                      <p:cBhvr>
                                        <p:cTn id="308" dur="1" fill="hold">
                                          <p:stCondLst>
                                            <p:cond delay="0"/>
                                          </p:stCondLst>
                                        </p:cTn>
                                        <p:tgtEl>
                                          <p:spTgt spid="315"/>
                                        </p:tgtEl>
                                        <p:attrNameLst>
                                          <p:attrName>style.visibility</p:attrName>
                                        </p:attrNameLst>
                                      </p:cBhvr>
                                      <p:to>
                                        <p:strVal val="visible"/>
                                      </p:to>
                                    </p:set>
                                  </p:childTnLst>
                                </p:cTn>
                              </p:par>
                            </p:childTnLst>
                          </p:cTn>
                        </p:par>
                        <p:par>
                          <p:cTn id="309" fill="hold">
                            <p:stCondLst>
                              <p:cond delay="21000"/>
                            </p:stCondLst>
                            <p:childTnLst>
                              <p:par>
                                <p:cTn id="310" presetID="1" presetClass="entr" presetSubtype="0" fill="hold" grpId="0" nodeType="afterEffect">
                                  <p:stCondLst>
                                    <p:cond delay="1000"/>
                                  </p:stCondLst>
                                  <p:childTnLst>
                                    <p:set>
                                      <p:cBhvr>
                                        <p:cTn id="311" dur="1" fill="hold">
                                          <p:stCondLst>
                                            <p:cond delay="0"/>
                                          </p:stCondLst>
                                        </p:cTn>
                                        <p:tgtEl>
                                          <p:spTgt spid="316"/>
                                        </p:tgtEl>
                                        <p:attrNameLst>
                                          <p:attrName>style.visibility</p:attrName>
                                        </p:attrNameLst>
                                      </p:cBhvr>
                                      <p:to>
                                        <p:strVal val="visible"/>
                                      </p:to>
                                    </p:set>
                                  </p:childTnLst>
                                </p:cTn>
                              </p:par>
                            </p:childTnLst>
                          </p:cTn>
                        </p:par>
                        <p:par>
                          <p:cTn id="312" fill="hold">
                            <p:stCondLst>
                              <p:cond delay="22000"/>
                            </p:stCondLst>
                            <p:childTnLst>
                              <p:par>
                                <p:cTn id="313" presetID="1" presetClass="entr" presetSubtype="0" fill="hold" grpId="0" nodeType="afterEffect">
                                  <p:stCondLst>
                                    <p:cond delay="1000"/>
                                  </p:stCondLst>
                                  <p:childTnLst>
                                    <p:set>
                                      <p:cBhvr>
                                        <p:cTn id="314" dur="1" fill="hold">
                                          <p:stCondLst>
                                            <p:cond delay="0"/>
                                          </p:stCondLst>
                                        </p:cTn>
                                        <p:tgtEl>
                                          <p:spTgt spid="317"/>
                                        </p:tgtEl>
                                        <p:attrNameLst>
                                          <p:attrName>style.visibility</p:attrName>
                                        </p:attrNameLst>
                                      </p:cBhvr>
                                      <p:to>
                                        <p:strVal val="visible"/>
                                      </p:to>
                                    </p:set>
                                  </p:childTnLst>
                                </p:cTn>
                              </p:par>
                            </p:childTnLst>
                          </p:cTn>
                        </p:par>
                        <p:par>
                          <p:cTn id="315" fill="hold">
                            <p:stCondLst>
                              <p:cond delay="23000"/>
                            </p:stCondLst>
                            <p:childTnLst>
                              <p:par>
                                <p:cTn id="316" presetID="1" presetClass="entr" presetSubtype="0" fill="hold" grpId="0" nodeType="afterEffect">
                                  <p:stCondLst>
                                    <p:cond delay="1000"/>
                                  </p:stCondLst>
                                  <p:childTnLst>
                                    <p:set>
                                      <p:cBhvr>
                                        <p:cTn id="317" dur="1" fill="hold">
                                          <p:stCondLst>
                                            <p:cond delay="0"/>
                                          </p:stCondLst>
                                        </p:cTn>
                                        <p:tgtEl>
                                          <p:spTgt spid="318"/>
                                        </p:tgtEl>
                                        <p:attrNameLst>
                                          <p:attrName>style.visibility</p:attrName>
                                        </p:attrNameLst>
                                      </p:cBhvr>
                                      <p:to>
                                        <p:strVal val="visible"/>
                                      </p:to>
                                    </p:set>
                                  </p:childTnLst>
                                </p:cTn>
                              </p:par>
                            </p:childTnLst>
                          </p:cTn>
                        </p:par>
                        <p:par>
                          <p:cTn id="318" fill="hold">
                            <p:stCondLst>
                              <p:cond delay="24000"/>
                            </p:stCondLst>
                            <p:childTnLst>
                              <p:par>
                                <p:cTn id="319" presetID="1" presetClass="entr" presetSubtype="0" fill="hold" grpId="0" nodeType="afterEffect">
                                  <p:stCondLst>
                                    <p:cond delay="1000"/>
                                  </p:stCondLst>
                                  <p:childTnLst>
                                    <p:set>
                                      <p:cBhvr>
                                        <p:cTn id="320" dur="1" fill="hold">
                                          <p:stCondLst>
                                            <p:cond delay="0"/>
                                          </p:stCondLst>
                                        </p:cTn>
                                        <p:tgtEl>
                                          <p:spTgt spid="319"/>
                                        </p:tgtEl>
                                        <p:attrNameLst>
                                          <p:attrName>style.visibility</p:attrName>
                                        </p:attrNameLst>
                                      </p:cBhvr>
                                      <p:to>
                                        <p:strVal val="visible"/>
                                      </p:to>
                                    </p:set>
                                  </p:childTnLst>
                                </p:cTn>
                              </p:par>
                            </p:childTnLst>
                          </p:cTn>
                        </p:par>
                        <p:par>
                          <p:cTn id="321" fill="hold">
                            <p:stCondLst>
                              <p:cond delay="25000"/>
                            </p:stCondLst>
                            <p:childTnLst>
                              <p:par>
                                <p:cTn id="322" presetID="1" presetClass="entr" presetSubtype="0" fill="hold" grpId="0" nodeType="afterEffect">
                                  <p:stCondLst>
                                    <p:cond delay="1000"/>
                                  </p:stCondLst>
                                  <p:childTnLst>
                                    <p:set>
                                      <p:cBhvr>
                                        <p:cTn id="323" dur="1" fill="hold">
                                          <p:stCondLst>
                                            <p:cond delay="0"/>
                                          </p:stCondLst>
                                        </p:cTn>
                                        <p:tgtEl>
                                          <p:spTgt spid="320"/>
                                        </p:tgtEl>
                                        <p:attrNameLst>
                                          <p:attrName>style.visibility</p:attrName>
                                        </p:attrNameLst>
                                      </p:cBhvr>
                                      <p:to>
                                        <p:strVal val="visible"/>
                                      </p:to>
                                    </p:set>
                                  </p:childTnLst>
                                </p:cTn>
                              </p:par>
                            </p:childTnLst>
                          </p:cTn>
                        </p:par>
                        <p:par>
                          <p:cTn id="324" fill="hold">
                            <p:stCondLst>
                              <p:cond delay="26000"/>
                            </p:stCondLst>
                            <p:childTnLst>
                              <p:par>
                                <p:cTn id="325" presetID="1" presetClass="entr" presetSubtype="0" fill="hold" grpId="0" nodeType="afterEffect">
                                  <p:stCondLst>
                                    <p:cond delay="1000"/>
                                  </p:stCondLst>
                                  <p:childTnLst>
                                    <p:set>
                                      <p:cBhvr>
                                        <p:cTn id="326" dur="1" fill="hold">
                                          <p:stCondLst>
                                            <p:cond delay="0"/>
                                          </p:stCondLst>
                                        </p:cTn>
                                        <p:tgtEl>
                                          <p:spTgt spid="321"/>
                                        </p:tgtEl>
                                        <p:attrNameLst>
                                          <p:attrName>style.visibility</p:attrName>
                                        </p:attrNameLst>
                                      </p:cBhvr>
                                      <p:to>
                                        <p:strVal val="visible"/>
                                      </p:to>
                                    </p:set>
                                  </p:childTnLst>
                                </p:cTn>
                              </p:par>
                            </p:childTnLst>
                          </p:cTn>
                        </p:par>
                        <p:par>
                          <p:cTn id="327" fill="hold">
                            <p:stCondLst>
                              <p:cond delay="27000"/>
                            </p:stCondLst>
                            <p:childTnLst>
                              <p:par>
                                <p:cTn id="328" presetID="1" presetClass="entr" presetSubtype="0" fill="hold" grpId="0" nodeType="afterEffect">
                                  <p:stCondLst>
                                    <p:cond delay="1000"/>
                                  </p:stCondLst>
                                  <p:childTnLst>
                                    <p:set>
                                      <p:cBhvr>
                                        <p:cTn id="329" dur="1" fill="hold">
                                          <p:stCondLst>
                                            <p:cond delay="0"/>
                                          </p:stCondLst>
                                        </p:cTn>
                                        <p:tgtEl>
                                          <p:spTgt spid="322"/>
                                        </p:tgtEl>
                                        <p:attrNameLst>
                                          <p:attrName>style.visibility</p:attrName>
                                        </p:attrNameLst>
                                      </p:cBhvr>
                                      <p:to>
                                        <p:strVal val="visible"/>
                                      </p:to>
                                    </p:set>
                                  </p:childTnLst>
                                </p:cTn>
                              </p:par>
                            </p:childTnLst>
                          </p:cTn>
                        </p:par>
                        <p:par>
                          <p:cTn id="330" fill="hold">
                            <p:stCondLst>
                              <p:cond delay="28000"/>
                            </p:stCondLst>
                            <p:childTnLst>
                              <p:par>
                                <p:cTn id="331" presetID="1" presetClass="entr" presetSubtype="0" fill="hold" grpId="0" nodeType="afterEffect">
                                  <p:stCondLst>
                                    <p:cond delay="1000"/>
                                  </p:stCondLst>
                                  <p:childTnLst>
                                    <p:set>
                                      <p:cBhvr>
                                        <p:cTn id="332" dur="1" fill="hold">
                                          <p:stCondLst>
                                            <p:cond delay="0"/>
                                          </p:stCondLst>
                                        </p:cTn>
                                        <p:tgtEl>
                                          <p:spTgt spid="323"/>
                                        </p:tgtEl>
                                        <p:attrNameLst>
                                          <p:attrName>style.visibility</p:attrName>
                                        </p:attrNameLst>
                                      </p:cBhvr>
                                      <p:to>
                                        <p:strVal val="visible"/>
                                      </p:to>
                                    </p:set>
                                  </p:childTnLst>
                                </p:cTn>
                              </p:par>
                            </p:childTnLst>
                          </p:cTn>
                        </p:par>
                        <p:par>
                          <p:cTn id="333" fill="hold">
                            <p:stCondLst>
                              <p:cond delay="29000"/>
                            </p:stCondLst>
                            <p:childTnLst>
                              <p:par>
                                <p:cTn id="334" presetID="1" presetClass="entr" presetSubtype="0" fill="hold" grpId="0" nodeType="afterEffect">
                                  <p:stCondLst>
                                    <p:cond delay="1000"/>
                                  </p:stCondLst>
                                  <p:childTnLst>
                                    <p:set>
                                      <p:cBhvr>
                                        <p:cTn id="335" dur="1" fill="hold">
                                          <p:stCondLst>
                                            <p:cond delay="0"/>
                                          </p:stCondLst>
                                        </p:cTn>
                                        <p:tgtEl>
                                          <p:spTgt spid="324"/>
                                        </p:tgtEl>
                                        <p:attrNameLst>
                                          <p:attrName>style.visibility</p:attrName>
                                        </p:attrNameLst>
                                      </p:cBhvr>
                                      <p:to>
                                        <p:strVal val="visible"/>
                                      </p:to>
                                    </p:set>
                                  </p:childTnLst>
                                </p:cTn>
                              </p:par>
                            </p:childTnLst>
                          </p:cTn>
                        </p:par>
                        <p:par>
                          <p:cTn id="336" fill="hold">
                            <p:stCondLst>
                              <p:cond delay="30000"/>
                            </p:stCondLst>
                            <p:childTnLst>
                              <p:par>
                                <p:cTn id="337" presetID="1" presetClass="entr" presetSubtype="0" fill="hold" grpId="0" nodeType="afterEffect">
                                  <p:stCondLst>
                                    <p:cond delay="1000"/>
                                  </p:stCondLst>
                                  <p:childTnLst>
                                    <p:set>
                                      <p:cBhvr>
                                        <p:cTn id="338" dur="1" fill="hold">
                                          <p:stCondLst>
                                            <p:cond delay="0"/>
                                          </p:stCondLst>
                                        </p:cTn>
                                        <p:tgtEl>
                                          <p:spTgt spid="325"/>
                                        </p:tgtEl>
                                        <p:attrNameLst>
                                          <p:attrName>style.visibility</p:attrName>
                                        </p:attrNameLst>
                                      </p:cBhvr>
                                      <p:to>
                                        <p:strVal val="visible"/>
                                      </p:to>
                                    </p:set>
                                  </p:childTnLst>
                                </p:cTn>
                              </p:par>
                            </p:childTnLst>
                          </p:cTn>
                        </p:par>
                        <p:par>
                          <p:cTn id="339" fill="hold">
                            <p:stCondLst>
                              <p:cond delay="31000"/>
                            </p:stCondLst>
                            <p:childTnLst>
                              <p:par>
                                <p:cTn id="340" presetID="1" presetClass="entr" presetSubtype="0" fill="hold" grpId="0" nodeType="afterEffect">
                                  <p:stCondLst>
                                    <p:cond delay="1000"/>
                                  </p:stCondLst>
                                  <p:childTnLst>
                                    <p:set>
                                      <p:cBhvr>
                                        <p:cTn id="341" dur="1" fill="hold">
                                          <p:stCondLst>
                                            <p:cond delay="0"/>
                                          </p:stCondLst>
                                        </p:cTn>
                                        <p:tgtEl>
                                          <p:spTgt spid="326"/>
                                        </p:tgtEl>
                                        <p:attrNameLst>
                                          <p:attrName>style.visibility</p:attrName>
                                        </p:attrNameLst>
                                      </p:cBhvr>
                                      <p:to>
                                        <p:strVal val="visible"/>
                                      </p:to>
                                    </p:set>
                                  </p:childTnLst>
                                </p:cTn>
                              </p:par>
                            </p:childTnLst>
                          </p:cTn>
                        </p:par>
                        <p:par>
                          <p:cTn id="342" fill="hold">
                            <p:stCondLst>
                              <p:cond delay="32000"/>
                            </p:stCondLst>
                            <p:childTnLst>
                              <p:par>
                                <p:cTn id="343" presetID="1" presetClass="entr" presetSubtype="0" fill="hold" grpId="0" nodeType="afterEffect">
                                  <p:stCondLst>
                                    <p:cond delay="1000"/>
                                  </p:stCondLst>
                                  <p:childTnLst>
                                    <p:set>
                                      <p:cBhvr>
                                        <p:cTn id="344" dur="1" fill="hold">
                                          <p:stCondLst>
                                            <p:cond delay="0"/>
                                          </p:stCondLst>
                                        </p:cTn>
                                        <p:tgtEl>
                                          <p:spTgt spid="327"/>
                                        </p:tgtEl>
                                        <p:attrNameLst>
                                          <p:attrName>style.visibility</p:attrName>
                                        </p:attrNameLst>
                                      </p:cBhvr>
                                      <p:to>
                                        <p:strVal val="visible"/>
                                      </p:to>
                                    </p:set>
                                  </p:childTnLst>
                                </p:cTn>
                              </p:par>
                            </p:childTnLst>
                          </p:cTn>
                        </p:par>
                        <p:par>
                          <p:cTn id="345" fill="hold">
                            <p:stCondLst>
                              <p:cond delay="33000"/>
                            </p:stCondLst>
                            <p:childTnLst>
                              <p:par>
                                <p:cTn id="346" presetID="1" presetClass="entr" presetSubtype="0" fill="hold" grpId="0" nodeType="afterEffect">
                                  <p:stCondLst>
                                    <p:cond delay="1000"/>
                                  </p:stCondLst>
                                  <p:childTnLst>
                                    <p:set>
                                      <p:cBhvr>
                                        <p:cTn id="347" dur="1" fill="hold">
                                          <p:stCondLst>
                                            <p:cond delay="0"/>
                                          </p:stCondLst>
                                        </p:cTn>
                                        <p:tgtEl>
                                          <p:spTgt spid="328"/>
                                        </p:tgtEl>
                                        <p:attrNameLst>
                                          <p:attrName>style.visibility</p:attrName>
                                        </p:attrNameLst>
                                      </p:cBhvr>
                                      <p:to>
                                        <p:strVal val="visible"/>
                                      </p:to>
                                    </p:set>
                                  </p:childTnLst>
                                </p:cTn>
                              </p:par>
                            </p:childTnLst>
                          </p:cTn>
                        </p:par>
                        <p:par>
                          <p:cTn id="348" fill="hold">
                            <p:stCondLst>
                              <p:cond delay="34000"/>
                            </p:stCondLst>
                            <p:childTnLst>
                              <p:par>
                                <p:cTn id="349" presetID="1" presetClass="entr" presetSubtype="0" fill="hold" grpId="0" nodeType="afterEffect">
                                  <p:stCondLst>
                                    <p:cond delay="1000"/>
                                  </p:stCondLst>
                                  <p:childTnLst>
                                    <p:set>
                                      <p:cBhvr>
                                        <p:cTn id="350" dur="1" fill="hold">
                                          <p:stCondLst>
                                            <p:cond delay="0"/>
                                          </p:stCondLst>
                                        </p:cTn>
                                        <p:tgtEl>
                                          <p:spTgt spid="329"/>
                                        </p:tgtEl>
                                        <p:attrNameLst>
                                          <p:attrName>style.visibility</p:attrName>
                                        </p:attrNameLst>
                                      </p:cBhvr>
                                      <p:to>
                                        <p:strVal val="visible"/>
                                      </p:to>
                                    </p:set>
                                  </p:childTnLst>
                                </p:cTn>
                              </p:par>
                            </p:childTnLst>
                          </p:cTn>
                        </p:par>
                        <p:par>
                          <p:cTn id="351" fill="hold">
                            <p:stCondLst>
                              <p:cond delay="35000"/>
                            </p:stCondLst>
                            <p:childTnLst>
                              <p:par>
                                <p:cTn id="352" presetID="1" presetClass="entr" presetSubtype="0" fill="hold" grpId="0" nodeType="afterEffect">
                                  <p:stCondLst>
                                    <p:cond delay="1000"/>
                                  </p:stCondLst>
                                  <p:childTnLst>
                                    <p:set>
                                      <p:cBhvr>
                                        <p:cTn id="353" dur="1" fill="hold">
                                          <p:stCondLst>
                                            <p:cond delay="0"/>
                                          </p:stCondLst>
                                        </p:cTn>
                                        <p:tgtEl>
                                          <p:spTgt spid="330"/>
                                        </p:tgtEl>
                                        <p:attrNameLst>
                                          <p:attrName>style.visibility</p:attrName>
                                        </p:attrNameLst>
                                      </p:cBhvr>
                                      <p:to>
                                        <p:strVal val="visible"/>
                                      </p:to>
                                    </p:set>
                                  </p:childTnLst>
                                </p:cTn>
                              </p:par>
                            </p:childTnLst>
                          </p:cTn>
                        </p:par>
                        <p:par>
                          <p:cTn id="354" fill="hold">
                            <p:stCondLst>
                              <p:cond delay="36000"/>
                            </p:stCondLst>
                            <p:childTnLst>
                              <p:par>
                                <p:cTn id="355" presetID="1" presetClass="entr" presetSubtype="0" fill="hold" grpId="0" nodeType="afterEffect">
                                  <p:stCondLst>
                                    <p:cond delay="1000"/>
                                  </p:stCondLst>
                                  <p:childTnLst>
                                    <p:set>
                                      <p:cBhvr>
                                        <p:cTn id="356" dur="1" fill="hold">
                                          <p:stCondLst>
                                            <p:cond delay="0"/>
                                          </p:stCondLst>
                                        </p:cTn>
                                        <p:tgtEl>
                                          <p:spTgt spid="331"/>
                                        </p:tgtEl>
                                        <p:attrNameLst>
                                          <p:attrName>style.visibility</p:attrName>
                                        </p:attrNameLst>
                                      </p:cBhvr>
                                      <p:to>
                                        <p:strVal val="visible"/>
                                      </p:to>
                                    </p:set>
                                  </p:childTnLst>
                                </p:cTn>
                              </p:par>
                            </p:childTnLst>
                          </p:cTn>
                        </p:par>
                        <p:par>
                          <p:cTn id="357" fill="hold">
                            <p:stCondLst>
                              <p:cond delay="37000"/>
                            </p:stCondLst>
                            <p:childTnLst>
                              <p:par>
                                <p:cTn id="358" presetID="1" presetClass="entr" presetSubtype="0" fill="hold" grpId="0" nodeType="afterEffect">
                                  <p:stCondLst>
                                    <p:cond delay="1000"/>
                                  </p:stCondLst>
                                  <p:childTnLst>
                                    <p:set>
                                      <p:cBhvr>
                                        <p:cTn id="359" dur="1" fill="hold">
                                          <p:stCondLst>
                                            <p:cond delay="0"/>
                                          </p:stCondLst>
                                        </p:cTn>
                                        <p:tgtEl>
                                          <p:spTgt spid="332"/>
                                        </p:tgtEl>
                                        <p:attrNameLst>
                                          <p:attrName>style.visibility</p:attrName>
                                        </p:attrNameLst>
                                      </p:cBhvr>
                                      <p:to>
                                        <p:strVal val="visible"/>
                                      </p:to>
                                    </p:set>
                                  </p:childTnLst>
                                </p:cTn>
                              </p:par>
                            </p:childTnLst>
                          </p:cTn>
                        </p:par>
                        <p:par>
                          <p:cTn id="360" fill="hold">
                            <p:stCondLst>
                              <p:cond delay="38000"/>
                            </p:stCondLst>
                            <p:childTnLst>
                              <p:par>
                                <p:cTn id="361" presetID="1" presetClass="entr" presetSubtype="0" fill="hold" grpId="0" nodeType="afterEffect">
                                  <p:stCondLst>
                                    <p:cond delay="1000"/>
                                  </p:stCondLst>
                                  <p:childTnLst>
                                    <p:set>
                                      <p:cBhvr>
                                        <p:cTn id="362" dur="1" fill="hold">
                                          <p:stCondLst>
                                            <p:cond delay="0"/>
                                          </p:stCondLst>
                                        </p:cTn>
                                        <p:tgtEl>
                                          <p:spTgt spid="333"/>
                                        </p:tgtEl>
                                        <p:attrNameLst>
                                          <p:attrName>style.visibility</p:attrName>
                                        </p:attrNameLst>
                                      </p:cBhvr>
                                      <p:to>
                                        <p:strVal val="visible"/>
                                      </p:to>
                                    </p:set>
                                  </p:childTnLst>
                                </p:cTn>
                              </p:par>
                            </p:childTnLst>
                          </p:cTn>
                        </p:par>
                        <p:par>
                          <p:cTn id="363" fill="hold">
                            <p:stCondLst>
                              <p:cond delay="39000"/>
                            </p:stCondLst>
                            <p:childTnLst>
                              <p:par>
                                <p:cTn id="364" presetID="1" presetClass="entr" presetSubtype="0" fill="hold" grpId="0" nodeType="afterEffect">
                                  <p:stCondLst>
                                    <p:cond delay="1000"/>
                                  </p:stCondLst>
                                  <p:childTnLst>
                                    <p:set>
                                      <p:cBhvr>
                                        <p:cTn id="365" dur="1" fill="hold">
                                          <p:stCondLst>
                                            <p:cond delay="0"/>
                                          </p:stCondLst>
                                        </p:cTn>
                                        <p:tgtEl>
                                          <p:spTgt spid="334"/>
                                        </p:tgtEl>
                                        <p:attrNameLst>
                                          <p:attrName>style.visibility</p:attrName>
                                        </p:attrNameLst>
                                      </p:cBhvr>
                                      <p:to>
                                        <p:strVal val="visible"/>
                                      </p:to>
                                    </p:set>
                                  </p:childTnLst>
                                </p:cTn>
                              </p:par>
                            </p:childTnLst>
                          </p:cTn>
                        </p:par>
                        <p:par>
                          <p:cTn id="366" fill="hold">
                            <p:stCondLst>
                              <p:cond delay="40000"/>
                            </p:stCondLst>
                            <p:childTnLst>
                              <p:par>
                                <p:cTn id="367" presetID="1" presetClass="entr" presetSubtype="0" fill="hold" grpId="0" nodeType="afterEffect">
                                  <p:stCondLst>
                                    <p:cond delay="1000"/>
                                  </p:stCondLst>
                                  <p:childTnLst>
                                    <p:set>
                                      <p:cBhvr>
                                        <p:cTn id="368" dur="1" fill="hold">
                                          <p:stCondLst>
                                            <p:cond delay="0"/>
                                          </p:stCondLst>
                                        </p:cTn>
                                        <p:tgtEl>
                                          <p:spTgt spid="335"/>
                                        </p:tgtEl>
                                        <p:attrNameLst>
                                          <p:attrName>style.visibility</p:attrName>
                                        </p:attrNameLst>
                                      </p:cBhvr>
                                      <p:to>
                                        <p:strVal val="visible"/>
                                      </p:to>
                                    </p:set>
                                  </p:childTnLst>
                                </p:cTn>
                              </p:par>
                            </p:childTnLst>
                          </p:cTn>
                        </p:par>
                        <p:par>
                          <p:cTn id="369" fill="hold">
                            <p:stCondLst>
                              <p:cond delay="41000"/>
                            </p:stCondLst>
                            <p:childTnLst>
                              <p:par>
                                <p:cTn id="370" presetID="1" presetClass="entr" presetSubtype="0" fill="hold" grpId="0" nodeType="afterEffect">
                                  <p:stCondLst>
                                    <p:cond delay="1000"/>
                                  </p:stCondLst>
                                  <p:childTnLst>
                                    <p:set>
                                      <p:cBhvr>
                                        <p:cTn id="371" dur="1" fill="hold">
                                          <p:stCondLst>
                                            <p:cond delay="0"/>
                                          </p:stCondLst>
                                        </p:cTn>
                                        <p:tgtEl>
                                          <p:spTgt spid="336"/>
                                        </p:tgtEl>
                                        <p:attrNameLst>
                                          <p:attrName>style.visibility</p:attrName>
                                        </p:attrNameLst>
                                      </p:cBhvr>
                                      <p:to>
                                        <p:strVal val="visible"/>
                                      </p:to>
                                    </p:set>
                                  </p:childTnLst>
                                </p:cTn>
                              </p:par>
                            </p:childTnLst>
                          </p:cTn>
                        </p:par>
                        <p:par>
                          <p:cTn id="372" fill="hold">
                            <p:stCondLst>
                              <p:cond delay="42000"/>
                            </p:stCondLst>
                            <p:childTnLst>
                              <p:par>
                                <p:cTn id="373" presetID="1" presetClass="entr" presetSubtype="0" fill="hold" grpId="0" nodeType="afterEffect">
                                  <p:stCondLst>
                                    <p:cond delay="1000"/>
                                  </p:stCondLst>
                                  <p:childTnLst>
                                    <p:set>
                                      <p:cBhvr>
                                        <p:cTn id="374" dur="1" fill="hold">
                                          <p:stCondLst>
                                            <p:cond delay="0"/>
                                          </p:stCondLst>
                                        </p:cTn>
                                        <p:tgtEl>
                                          <p:spTgt spid="337"/>
                                        </p:tgtEl>
                                        <p:attrNameLst>
                                          <p:attrName>style.visibility</p:attrName>
                                        </p:attrNameLst>
                                      </p:cBhvr>
                                      <p:to>
                                        <p:strVal val="visible"/>
                                      </p:to>
                                    </p:set>
                                  </p:childTnLst>
                                </p:cTn>
                              </p:par>
                            </p:childTnLst>
                          </p:cTn>
                        </p:par>
                        <p:par>
                          <p:cTn id="375" fill="hold">
                            <p:stCondLst>
                              <p:cond delay="43000"/>
                            </p:stCondLst>
                            <p:childTnLst>
                              <p:par>
                                <p:cTn id="376" presetID="1" presetClass="entr" presetSubtype="0" fill="hold" grpId="0" nodeType="afterEffect">
                                  <p:stCondLst>
                                    <p:cond delay="1000"/>
                                  </p:stCondLst>
                                  <p:childTnLst>
                                    <p:set>
                                      <p:cBhvr>
                                        <p:cTn id="377" dur="1" fill="hold">
                                          <p:stCondLst>
                                            <p:cond delay="0"/>
                                          </p:stCondLst>
                                        </p:cTn>
                                        <p:tgtEl>
                                          <p:spTgt spid="338"/>
                                        </p:tgtEl>
                                        <p:attrNameLst>
                                          <p:attrName>style.visibility</p:attrName>
                                        </p:attrNameLst>
                                      </p:cBhvr>
                                      <p:to>
                                        <p:strVal val="visible"/>
                                      </p:to>
                                    </p:set>
                                  </p:childTnLst>
                                </p:cTn>
                              </p:par>
                            </p:childTnLst>
                          </p:cTn>
                        </p:par>
                        <p:par>
                          <p:cTn id="378" fill="hold">
                            <p:stCondLst>
                              <p:cond delay="44000"/>
                            </p:stCondLst>
                            <p:childTnLst>
                              <p:par>
                                <p:cTn id="379" presetID="1" presetClass="entr" presetSubtype="0" fill="hold" grpId="0" nodeType="afterEffect">
                                  <p:stCondLst>
                                    <p:cond delay="1000"/>
                                  </p:stCondLst>
                                  <p:childTnLst>
                                    <p:set>
                                      <p:cBhvr>
                                        <p:cTn id="380" dur="1" fill="hold">
                                          <p:stCondLst>
                                            <p:cond delay="0"/>
                                          </p:stCondLst>
                                        </p:cTn>
                                        <p:tgtEl>
                                          <p:spTgt spid="339"/>
                                        </p:tgtEl>
                                        <p:attrNameLst>
                                          <p:attrName>style.visibility</p:attrName>
                                        </p:attrNameLst>
                                      </p:cBhvr>
                                      <p:to>
                                        <p:strVal val="visible"/>
                                      </p:to>
                                    </p:set>
                                  </p:childTnLst>
                                </p:cTn>
                              </p:par>
                            </p:childTnLst>
                          </p:cTn>
                        </p:par>
                        <p:par>
                          <p:cTn id="381" fill="hold">
                            <p:stCondLst>
                              <p:cond delay="45000"/>
                            </p:stCondLst>
                            <p:childTnLst>
                              <p:par>
                                <p:cTn id="382" presetID="1" presetClass="entr" presetSubtype="0" fill="hold" grpId="0" nodeType="afterEffect">
                                  <p:stCondLst>
                                    <p:cond delay="1000"/>
                                  </p:stCondLst>
                                  <p:childTnLst>
                                    <p:set>
                                      <p:cBhvr>
                                        <p:cTn id="383" dur="1" fill="hold">
                                          <p:stCondLst>
                                            <p:cond delay="0"/>
                                          </p:stCondLst>
                                        </p:cTn>
                                        <p:tgtEl>
                                          <p:spTgt spid="340"/>
                                        </p:tgtEl>
                                        <p:attrNameLst>
                                          <p:attrName>style.visibility</p:attrName>
                                        </p:attrNameLst>
                                      </p:cBhvr>
                                      <p:to>
                                        <p:strVal val="visible"/>
                                      </p:to>
                                    </p:set>
                                  </p:childTnLst>
                                </p:cTn>
                              </p:par>
                            </p:childTnLst>
                          </p:cTn>
                        </p:par>
                        <p:par>
                          <p:cTn id="384" fill="hold">
                            <p:stCondLst>
                              <p:cond delay="46000"/>
                            </p:stCondLst>
                            <p:childTnLst>
                              <p:par>
                                <p:cTn id="385" presetID="1" presetClass="entr" presetSubtype="0" fill="hold" grpId="0" nodeType="afterEffect">
                                  <p:stCondLst>
                                    <p:cond delay="1000"/>
                                  </p:stCondLst>
                                  <p:childTnLst>
                                    <p:set>
                                      <p:cBhvr>
                                        <p:cTn id="386" dur="1" fill="hold">
                                          <p:stCondLst>
                                            <p:cond delay="0"/>
                                          </p:stCondLst>
                                        </p:cTn>
                                        <p:tgtEl>
                                          <p:spTgt spid="341"/>
                                        </p:tgtEl>
                                        <p:attrNameLst>
                                          <p:attrName>style.visibility</p:attrName>
                                        </p:attrNameLst>
                                      </p:cBhvr>
                                      <p:to>
                                        <p:strVal val="visible"/>
                                      </p:to>
                                    </p:set>
                                  </p:childTnLst>
                                </p:cTn>
                              </p:par>
                            </p:childTnLst>
                          </p:cTn>
                        </p:par>
                        <p:par>
                          <p:cTn id="387" fill="hold">
                            <p:stCondLst>
                              <p:cond delay="47000"/>
                            </p:stCondLst>
                            <p:childTnLst>
                              <p:par>
                                <p:cTn id="388" presetID="1" presetClass="entr" presetSubtype="0" fill="hold" grpId="0" nodeType="afterEffect">
                                  <p:stCondLst>
                                    <p:cond delay="1000"/>
                                  </p:stCondLst>
                                  <p:childTnLst>
                                    <p:set>
                                      <p:cBhvr>
                                        <p:cTn id="389" dur="1" fill="hold">
                                          <p:stCondLst>
                                            <p:cond delay="0"/>
                                          </p:stCondLst>
                                        </p:cTn>
                                        <p:tgtEl>
                                          <p:spTgt spid="342"/>
                                        </p:tgtEl>
                                        <p:attrNameLst>
                                          <p:attrName>style.visibility</p:attrName>
                                        </p:attrNameLst>
                                      </p:cBhvr>
                                      <p:to>
                                        <p:strVal val="visible"/>
                                      </p:to>
                                    </p:set>
                                  </p:childTnLst>
                                </p:cTn>
                              </p:par>
                            </p:childTnLst>
                          </p:cTn>
                        </p:par>
                        <p:par>
                          <p:cTn id="390" fill="hold">
                            <p:stCondLst>
                              <p:cond delay="48000"/>
                            </p:stCondLst>
                            <p:childTnLst>
                              <p:par>
                                <p:cTn id="391" presetID="1" presetClass="entr" presetSubtype="0" fill="hold" grpId="0" nodeType="afterEffect">
                                  <p:stCondLst>
                                    <p:cond delay="1000"/>
                                  </p:stCondLst>
                                  <p:childTnLst>
                                    <p:set>
                                      <p:cBhvr>
                                        <p:cTn id="392" dur="1" fill="hold">
                                          <p:stCondLst>
                                            <p:cond delay="0"/>
                                          </p:stCondLst>
                                        </p:cTn>
                                        <p:tgtEl>
                                          <p:spTgt spid="343"/>
                                        </p:tgtEl>
                                        <p:attrNameLst>
                                          <p:attrName>style.visibility</p:attrName>
                                        </p:attrNameLst>
                                      </p:cBhvr>
                                      <p:to>
                                        <p:strVal val="visible"/>
                                      </p:to>
                                    </p:set>
                                  </p:childTnLst>
                                </p:cTn>
                              </p:par>
                            </p:childTnLst>
                          </p:cTn>
                        </p:par>
                        <p:par>
                          <p:cTn id="393" fill="hold">
                            <p:stCondLst>
                              <p:cond delay="49000"/>
                            </p:stCondLst>
                            <p:childTnLst>
                              <p:par>
                                <p:cTn id="394" presetID="1" presetClass="entr" presetSubtype="0" fill="hold" grpId="0" nodeType="afterEffect">
                                  <p:stCondLst>
                                    <p:cond delay="1000"/>
                                  </p:stCondLst>
                                  <p:childTnLst>
                                    <p:set>
                                      <p:cBhvr>
                                        <p:cTn id="395" dur="1" fill="hold">
                                          <p:stCondLst>
                                            <p:cond delay="0"/>
                                          </p:stCondLst>
                                        </p:cTn>
                                        <p:tgtEl>
                                          <p:spTgt spid="344"/>
                                        </p:tgtEl>
                                        <p:attrNameLst>
                                          <p:attrName>style.visibility</p:attrName>
                                        </p:attrNameLst>
                                      </p:cBhvr>
                                      <p:to>
                                        <p:strVal val="visible"/>
                                      </p:to>
                                    </p:set>
                                  </p:childTnLst>
                                </p:cTn>
                              </p:par>
                            </p:childTnLst>
                          </p:cTn>
                        </p:par>
                        <p:par>
                          <p:cTn id="396" fill="hold">
                            <p:stCondLst>
                              <p:cond delay="50000"/>
                            </p:stCondLst>
                            <p:childTnLst>
                              <p:par>
                                <p:cTn id="397" presetID="1" presetClass="entr" presetSubtype="0" fill="hold" grpId="0" nodeType="afterEffect">
                                  <p:stCondLst>
                                    <p:cond delay="1000"/>
                                  </p:stCondLst>
                                  <p:childTnLst>
                                    <p:set>
                                      <p:cBhvr>
                                        <p:cTn id="398" dur="1" fill="hold">
                                          <p:stCondLst>
                                            <p:cond delay="0"/>
                                          </p:stCondLst>
                                        </p:cTn>
                                        <p:tgtEl>
                                          <p:spTgt spid="345"/>
                                        </p:tgtEl>
                                        <p:attrNameLst>
                                          <p:attrName>style.visibility</p:attrName>
                                        </p:attrNameLst>
                                      </p:cBhvr>
                                      <p:to>
                                        <p:strVal val="visible"/>
                                      </p:to>
                                    </p:set>
                                  </p:childTnLst>
                                </p:cTn>
                              </p:par>
                            </p:childTnLst>
                          </p:cTn>
                        </p:par>
                        <p:par>
                          <p:cTn id="399" fill="hold">
                            <p:stCondLst>
                              <p:cond delay="51000"/>
                            </p:stCondLst>
                            <p:childTnLst>
                              <p:par>
                                <p:cTn id="400" presetID="1" presetClass="entr" presetSubtype="0" fill="hold" grpId="0" nodeType="afterEffect">
                                  <p:stCondLst>
                                    <p:cond delay="1000"/>
                                  </p:stCondLst>
                                  <p:childTnLst>
                                    <p:set>
                                      <p:cBhvr>
                                        <p:cTn id="401" dur="1" fill="hold">
                                          <p:stCondLst>
                                            <p:cond delay="0"/>
                                          </p:stCondLst>
                                        </p:cTn>
                                        <p:tgtEl>
                                          <p:spTgt spid="346"/>
                                        </p:tgtEl>
                                        <p:attrNameLst>
                                          <p:attrName>style.visibility</p:attrName>
                                        </p:attrNameLst>
                                      </p:cBhvr>
                                      <p:to>
                                        <p:strVal val="visible"/>
                                      </p:to>
                                    </p:set>
                                  </p:childTnLst>
                                </p:cTn>
                              </p:par>
                            </p:childTnLst>
                          </p:cTn>
                        </p:par>
                        <p:par>
                          <p:cTn id="402" fill="hold">
                            <p:stCondLst>
                              <p:cond delay="52000"/>
                            </p:stCondLst>
                            <p:childTnLst>
                              <p:par>
                                <p:cTn id="403" presetID="1" presetClass="entr" presetSubtype="0" fill="hold" grpId="0" nodeType="afterEffect">
                                  <p:stCondLst>
                                    <p:cond delay="1000"/>
                                  </p:stCondLst>
                                  <p:childTnLst>
                                    <p:set>
                                      <p:cBhvr>
                                        <p:cTn id="404" dur="1" fill="hold">
                                          <p:stCondLst>
                                            <p:cond delay="0"/>
                                          </p:stCondLst>
                                        </p:cTn>
                                        <p:tgtEl>
                                          <p:spTgt spid="347"/>
                                        </p:tgtEl>
                                        <p:attrNameLst>
                                          <p:attrName>style.visibility</p:attrName>
                                        </p:attrNameLst>
                                      </p:cBhvr>
                                      <p:to>
                                        <p:strVal val="visible"/>
                                      </p:to>
                                    </p:set>
                                  </p:childTnLst>
                                </p:cTn>
                              </p:par>
                            </p:childTnLst>
                          </p:cTn>
                        </p:par>
                        <p:par>
                          <p:cTn id="405" fill="hold">
                            <p:stCondLst>
                              <p:cond delay="53000"/>
                            </p:stCondLst>
                            <p:childTnLst>
                              <p:par>
                                <p:cTn id="406" presetID="1" presetClass="entr" presetSubtype="0" fill="hold" grpId="0" nodeType="afterEffect">
                                  <p:stCondLst>
                                    <p:cond delay="1000"/>
                                  </p:stCondLst>
                                  <p:childTnLst>
                                    <p:set>
                                      <p:cBhvr>
                                        <p:cTn id="407" dur="1" fill="hold">
                                          <p:stCondLst>
                                            <p:cond delay="0"/>
                                          </p:stCondLst>
                                        </p:cTn>
                                        <p:tgtEl>
                                          <p:spTgt spid="348"/>
                                        </p:tgtEl>
                                        <p:attrNameLst>
                                          <p:attrName>style.visibility</p:attrName>
                                        </p:attrNameLst>
                                      </p:cBhvr>
                                      <p:to>
                                        <p:strVal val="visible"/>
                                      </p:to>
                                    </p:set>
                                  </p:childTnLst>
                                </p:cTn>
                              </p:par>
                            </p:childTnLst>
                          </p:cTn>
                        </p:par>
                        <p:par>
                          <p:cTn id="408" fill="hold">
                            <p:stCondLst>
                              <p:cond delay="54000"/>
                            </p:stCondLst>
                            <p:childTnLst>
                              <p:par>
                                <p:cTn id="409" presetID="1" presetClass="entr" presetSubtype="0" fill="hold" grpId="0" nodeType="afterEffect">
                                  <p:stCondLst>
                                    <p:cond delay="1000"/>
                                  </p:stCondLst>
                                  <p:childTnLst>
                                    <p:set>
                                      <p:cBhvr>
                                        <p:cTn id="410" dur="1" fill="hold">
                                          <p:stCondLst>
                                            <p:cond delay="0"/>
                                          </p:stCondLst>
                                        </p:cTn>
                                        <p:tgtEl>
                                          <p:spTgt spid="349"/>
                                        </p:tgtEl>
                                        <p:attrNameLst>
                                          <p:attrName>style.visibility</p:attrName>
                                        </p:attrNameLst>
                                      </p:cBhvr>
                                      <p:to>
                                        <p:strVal val="visible"/>
                                      </p:to>
                                    </p:set>
                                  </p:childTnLst>
                                </p:cTn>
                              </p:par>
                            </p:childTnLst>
                          </p:cTn>
                        </p:par>
                        <p:par>
                          <p:cTn id="411" fill="hold">
                            <p:stCondLst>
                              <p:cond delay="55000"/>
                            </p:stCondLst>
                            <p:childTnLst>
                              <p:par>
                                <p:cTn id="412" presetID="1" presetClass="entr" presetSubtype="0" fill="hold" grpId="0" nodeType="afterEffect">
                                  <p:stCondLst>
                                    <p:cond delay="1000"/>
                                  </p:stCondLst>
                                  <p:childTnLst>
                                    <p:set>
                                      <p:cBhvr>
                                        <p:cTn id="413" dur="1" fill="hold">
                                          <p:stCondLst>
                                            <p:cond delay="0"/>
                                          </p:stCondLst>
                                        </p:cTn>
                                        <p:tgtEl>
                                          <p:spTgt spid="350"/>
                                        </p:tgtEl>
                                        <p:attrNameLst>
                                          <p:attrName>style.visibility</p:attrName>
                                        </p:attrNameLst>
                                      </p:cBhvr>
                                      <p:to>
                                        <p:strVal val="visible"/>
                                      </p:to>
                                    </p:set>
                                  </p:childTnLst>
                                </p:cTn>
                              </p:par>
                            </p:childTnLst>
                          </p:cTn>
                        </p:par>
                        <p:par>
                          <p:cTn id="414" fill="hold">
                            <p:stCondLst>
                              <p:cond delay="56000"/>
                            </p:stCondLst>
                            <p:childTnLst>
                              <p:par>
                                <p:cTn id="415" presetID="1" presetClass="entr" presetSubtype="0" fill="hold" grpId="0" nodeType="afterEffect">
                                  <p:stCondLst>
                                    <p:cond delay="1000"/>
                                  </p:stCondLst>
                                  <p:childTnLst>
                                    <p:set>
                                      <p:cBhvr>
                                        <p:cTn id="416" dur="1" fill="hold">
                                          <p:stCondLst>
                                            <p:cond delay="0"/>
                                          </p:stCondLst>
                                        </p:cTn>
                                        <p:tgtEl>
                                          <p:spTgt spid="351"/>
                                        </p:tgtEl>
                                        <p:attrNameLst>
                                          <p:attrName>style.visibility</p:attrName>
                                        </p:attrNameLst>
                                      </p:cBhvr>
                                      <p:to>
                                        <p:strVal val="visible"/>
                                      </p:to>
                                    </p:set>
                                  </p:childTnLst>
                                </p:cTn>
                              </p:par>
                            </p:childTnLst>
                          </p:cTn>
                        </p:par>
                        <p:par>
                          <p:cTn id="417" fill="hold">
                            <p:stCondLst>
                              <p:cond delay="57000"/>
                            </p:stCondLst>
                            <p:childTnLst>
                              <p:par>
                                <p:cTn id="418" presetID="1" presetClass="entr" presetSubtype="0" fill="hold" grpId="0" nodeType="afterEffect">
                                  <p:stCondLst>
                                    <p:cond delay="1000"/>
                                  </p:stCondLst>
                                  <p:childTnLst>
                                    <p:set>
                                      <p:cBhvr>
                                        <p:cTn id="419" dur="1" fill="hold">
                                          <p:stCondLst>
                                            <p:cond delay="0"/>
                                          </p:stCondLst>
                                        </p:cTn>
                                        <p:tgtEl>
                                          <p:spTgt spid="352"/>
                                        </p:tgtEl>
                                        <p:attrNameLst>
                                          <p:attrName>style.visibility</p:attrName>
                                        </p:attrNameLst>
                                      </p:cBhvr>
                                      <p:to>
                                        <p:strVal val="visible"/>
                                      </p:to>
                                    </p:set>
                                  </p:childTnLst>
                                </p:cTn>
                              </p:par>
                            </p:childTnLst>
                          </p:cTn>
                        </p:par>
                        <p:par>
                          <p:cTn id="420" fill="hold">
                            <p:stCondLst>
                              <p:cond delay="58000"/>
                            </p:stCondLst>
                            <p:childTnLst>
                              <p:par>
                                <p:cTn id="421" presetID="1" presetClass="entr" presetSubtype="0" fill="hold" grpId="0" nodeType="afterEffect">
                                  <p:stCondLst>
                                    <p:cond delay="1000"/>
                                  </p:stCondLst>
                                  <p:childTnLst>
                                    <p:set>
                                      <p:cBhvr>
                                        <p:cTn id="422" dur="1" fill="hold">
                                          <p:stCondLst>
                                            <p:cond delay="0"/>
                                          </p:stCondLst>
                                        </p:cTn>
                                        <p:tgtEl>
                                          <p:spTgt spid="353"/>
                                        </p:tgtEl>
                                        <p:attrNameLst>
                                          <p:attrName>style.visibility</p:attrName>
                                        </p:attrNameLst>
                                      </p:cBhvr>
                                      <p:to>
                                        <p:strVal val="visible"/>
                                      </p:to>
                                    </p:set>
                                  </p:childTnLst>
                                </p:cTn>
                              </p:par>
                            </p:childTnLst>
                          </p:cTn>
                        </p:par>
                        <p:par>
                          <p:cTn id="423" fill="hold">
                            <p:stCondLst>
                              <p:cond delay="59000"/>
                            </p:stCondLst>
                            <p:childTnLst>
                              <p:par>
                                <p:cTn id="424" presetID="1" presetClass="entr" presetSubtype="0" fill="hold" grpId="0" nodeType="afterEffect">
                                  <p:stCondLst>
                                    <p:cond delay="1000"/>
                                  </p:stCondLst>
                                  <p:childTnLst>
                                    <p:set>
                                      <p:cBhvr>
                                        <p:cTn id="425" dur="1" fill="hold">
                                          <p:stCondLst>
                                            <p:cond delay="0"/>
                                          </p:stCondLst>
                                        </p:cTn>
                                        <p:tgtEl>
                                          <p:spTgt spid="354"/>
                                        </p:tgtEl>
                                        <p:attrNameLst>
                                          <p:attrName>style.visibility</p:attrName>
                                        </p:attrNameLst>
                                      </p:cBhvr>
                                      <p:to>
                                        <p:strVal val="visible"/>
                                      </p:to>
                                    </p:set>
                                  </p:childTnLst>
                                </p:cTn>
                              </p:par>
                            </p:childTnLst>
                          </p:cTn>
                        </p:par>
                        <p:par>
                          <p:cTn id="426" fill="hold">
                            <p:stCondLst>
                              <p:cond delay="60000"/>
                            </p:stCondLst>
                            <p:childTnLst>
                              <p:par>
                                <p:cTn id="427" presetID="1" presetClass="entr" presetSubtype="0" fill="hold" nodeType="afterEffect">
                                  <p:stCondLst>
                                    <p:cond delay="0"/>
                                  </p:stCondLst>
                                  <p:childTnLst>
                                    <p:set>
                                      <p:cBhvr>
                                        <p:cTn id="428" dur="1" fill="hold">
                                          <p:stCondLst>
                                            <p:cond delay="0"/>
                                          </p:stCondLst>
                                        </p:cTn>
                                        <p:tgtEl>
                                          <p:spTgt spid="355"/>
                                        </p:tgtEl>
                                        <p:attrNameLst>
                                          <p:attrName>style.visibility</p:attrName>
                                        </p:attrNameLst>
                                      </p:cBhvr>
                                      <p:to>
                                        <p:strVal val="visible"/>
                                      </p:to>
                                    </p:set>
                                  </p:childTnLst>
                                </p:cTn>
                              </p:par>
                            </p:childTnLst>
                          </p:cTn>
                        </p:par>
                      </p:childTnLst>
                    </p:cTn>
                  </p:par>
                </p:childTnLst>
              </p:cTn>
              <p:nextCondLst>
                <p:cond evt="onClick" delay="0">
                  <p:tgtEl>
                    <p:spTgt spid="292"/>
                  </p:tgtEl>
                </p:cond>
              </p:nextCondLst>
            </p:seq>
          </p:childTnLst>
        </p:cTn>
      </p:par>
    </p:tnLst>
    <p:bldLst>
      <p:bldP spid="223" grpId="0"/>
      <p:bldP spid="224" grpId="0"/>
      <p:bldP spid="225" grpId="0"/>
      <p:bldP spid="228" grpId="0"/>
      <p:bldP spid="229" grpId="0"/>
      <p:bldP spid="230" grpId="0"/>
      <p:bldP spid="233" grpId="0"/>
      <p:bldP spid="234" grpId="0"/>
      <p:bldP spid="235" grpId="0"/>
      <p:bldP spid="238" grpId="0"/>
      <p:bldP spid="239" grpId="0"/>
      <p:bldP spid="240" grpId="0"/>
      <p:bldP spid="243" grpId="0"/>
      <p:bldP spid="244" grpId="0"/>
      <p:bldP spid="245" grpId="0"/>
      <p:bldP spid="248" grpId="0"/>
      <p:bldP spid="249" grpId="0"/>
      <p:bldP spid="250" grpId="0"/>
      <p:bldP spid="210" grpId="0" animBg="1"/>
      <p:bldP spid="210" grpId="1" animBg="1"/>
      <p:bldP spid="210" grpId="2" animBg="1"/>
      <p:bldP spid="210" grpId="3" animBg="1"/>
      <p:bldP spid="210" grpId="4" animBg="1"/>
      <p:bldP spid="210" grpId="5" animBg="1"/>
      <p:bldP spid="210" grpId="6" animBg="1"/>
      <p:bldP spid="210" grpId="7" animBg="1"/>
      <p:bldP spid="210" grpId="8" animBg="1"/>
      <p:bldP spid="210" grpId="9" animBg="1"/>
      <p:bldP spid="210" grpId="10" animBg="1"/>
      <p:bldP spid="210" grpId="11" animBg="1"/>
      <p:bldP spid="210" grpId="12" animBg="1"/>
      <p:bldP spid="210" grpId="13" animBg="1"/>
      <p:bldP spid="210" grpId="14" animBg="1"/>
      <p:bldP spid="210" grpId="15" animBg="1"/>
      <p:bldP spid="210" grpId="16" animBg="1"/>
      <p:bldP spid="210" grpId="17" animBg="1"/>
      <p:bldP spid="210" grpId="18" animBg="1"/>
      <p:bldP spid="210" grpId="19" animBg="1"/>
      <p:bldP spid="210" grpId="20" animBg="1"/>
      <p:bldP spid="210" grpId="21" animBg="1"/>
      <p:bldP spid="210" grpId="22" animBg="1"/>
      <p:bldP spid="210" grpId="23" animBg="1"/>
      <p:bldP spid="210" grpId="24" animBg="1"/>
      <p:bldP spid="210" grpId="25" animBg="1"/>
      <p:bldP spid="210" grpId="26" animBg="1"/>
      <p:bldP spid="210" grpId="27" animBg="1"/>
      <p:bldP spid="210" grpId="28" animBg="1"/>
      <p:bldP spid="210" grpId="29" animBg="1"/>
      <p:bldP spid="210" grpId="30" animBg="1"/>
      <p:bldP spid="210" grpId="31" animBg="1"/>
      <p:bldP spid="210" grpId="32" animBg="1"/>
      <p:bldP spid="210" grpId="33" animBg="1"/>
      <p:bldP spid="210" grpId="34" animBg="1"/>
      <p:bldP spid="210" grpId="35"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a:srcRect t="233"/>
          <a:stretch>
            <a:fillRect/>
          </a:stretch>
        </p:blipFill>
        <p:spPr>
          <a:xfrm>
            <a:off x="568325" y="1543050"/>
            <a:ext cx="7940675" cy="4730750"/>
          </a:xfrm>
          <a:prstGeom prst="rect">
            <a:avLst/>
          </a:prstGeom>
          <a:noFill/>
          <a:ln w="9525">
            <a:noFill/>
          </a:ln>
        </p:spPr>
      </p:pic>
      <p:grpSp>
        <p:nvGrpSpPr>
          <p:cNvPr id="13315" name="Group 2"/>
          <p:cNvGrpSpPr/>
          <p:nvPr/>
        </p:nvGrpSpPr>
        <p:grpSpPr>
          <a:xfrm>
            <a:off x="1054100" y="2090738"/>
            <a:ext cx="6861175" cy="3635375"/>
            <a:chOff x="1111250" y="2401525"/>
            <a:chExt cx="5572125" cy="2952750"/>
          </a:xfrm>
        </p:grpSpPr>
        <p:pic>
          <p:nvPicPr>
            <p:cNvPr id="13427" name="Picture 271"/>
            <p:cNvPicPr>
              <a:picLocks noChangeAspect="1"/>
            </p:cNvPicPr>
            <p:nvPr/>
          </p:nvPicPr>
          <p:blipFill>
            <a:blip r:embed="rId3"/>
            <a:stretch>
              <a:fillRect/>
            </a:stretch>
          </p:blipFill>
          <p:spPr>
            <a:xfrm>
              <a:off x="5799138" y="2401525"/>
              <a:ext cx="884237" cy="2870200"/>
            </a:xfrm>
            <a:prstGeom prst="rect">
              <a:avLst/>
            </a:prstGeom>
            <a:noFill/>
            <a:ln w="9525">
              <a:noFill/>
            </a:ln>
          </p:spPr>
        </p:pic>
        <p:pic>
          <p:nvPicPr>
            <p:cNvPr id="13428" name="Picture 272"/>
            <p:cNvPicPr>
              <a:picLocks noChangeAspect="1"/>
            </p:cNvPicPr>
            <p:nvPr/>
          </p:nvPicPr>
          <p:blipFill>
            <a:blip r:embed="rId4"/>
            <a:stretch>
              <a:fillRect/>
            </a:stretch>
          </p:blipFill>
          <p:spPr>
            <a:xfrm>
              <a:off x="5129213" y="2488837"/>
              <a:ext cx="884237" cy="2865438"/>
            </a:xfrm>
            <a:prstGeom prst="rect">
              <a:avLst/>
            </a:prstGeom>
            <a:noFill/>
            <a:ln w="9525">
              <a:noFill/>
            </a:ln>
          </p:spPr>
        </p:pic>
        <p:pic>
          <p:nvPicPr>
            <p:cNvPr id="13429" name="Picture 273"/>
            <p:cNvPicPr>
              <a:picLocks noChangeAspect="1"/>
            </p:cNvPicPr>
            <p:nvPr/>
          </p:nvPicPr>
          <p:blipFill>
            <a:blip r:embed="rId3"/>
            <a:stretch>
              <a:fillRect/>
            </a:stretch>
          </p:blipFill>
          <p:spPr>
            <a:xfrm>
              <a:off x="4460875" y="2401525"/>
              <a:ext cx="882650" cy="2870200"/>
            </a:xfrm>
            <a:prstGeom prst="rect">
              <a:avLst/>
            </a:prstGeom>
            <a:noFill/>
            <a:ln w="9525">
              <a:noFill/>
            </a:ln>
          </p:spPr>
        </p:pic>
        <p:pic>
          <p:nvPicPr>
            <p:cNvPr id="13430" name="Picture 274"/>
            <p:cNvPicPr>
              <a:picLocks noChangeAspect="1"/>
            </p:cNvPicPr>
            <p:nvPr/>
          </p:nvPicPr>
          <p:blipFill>
            <a:blip r:embed="rId4"/>
            <a:stretch>
              <a:fillRect/>
            </a:stretch>
          </p:blipFill>
          <p:spPr>
            <a:xfrm>
              <a:off x="3790950" y="2488837"/>
              <a:ext cx="884238" cy="2865438"/>
            </a:xfrm>
            <a:prstGeom prst="rect">
              <a:avLst/>
            </a:prstGeom>
            <a:noFill/>
            <a:ln w="9525">
              <a:noFill/>
            </a:ln>
          </p:spPr>
        </p:pic>
        <p:pic>
          <p:nvPicPr>
            <p:cNvPr id="13431" name="Picture 275"/>
            <p:cNvPicPr>
              <a:picLocks noChangeAspect="1"/>
            </p:cNvPicPr>
            <p:nvPr/>
          </p:nvPicPr>
          <p:blipFill>
            <a:blip r:embed="rId3"/>
            <a:stretch>
              <a:fillRect/>
            </a:stretch>
          </p:blipFill>
          <p:spPr>
            <a:xfrm>
              <a:off x="3121025" y="2401525"/>
              <a:ext cx="884238" cy="2870200"/>
            </a:xfrm>
            <a:prstGeom prst="rect">
              <a:avLst/>
            </a:prstGeom>
            <a:noFill/>
            <a:ln w="9525">
              <a:noFill/>
            </a:ln>
          </p:spPr>
        </p:pic>
        <p:pic>
          <p:nvPicPr>
            <p:cNvPr id="13432" name="Picture 276"/>
            <p:cNvPicPr>
              <a:picLocks noChangeAspect="1"/>
            </p:cNvPicPr>
            <p:nvPr/>
          </p:nvPicPr>
          <p:blipFill>
            <a:blip r:embed="rId4"/>
            <a:stretch>
              <a:fillRect/>
            </a:stretch>
          </p:blipFill>
          <p:spPr>
            <a:xfrm>
              <a:off x="2451100" y="2488837"/>
              <a:ext cx="884238" cy="2865438"/>
            </a:xfrm>
            <a:prstGeom prst="rect">
              <a:avLst/>
            </a:prstGeom>
            <a:noFill/>
            <a:ln w="9525">
              <a:noFill/>
            </a:ln>
          </p:spPr>
        </p:pic>
        <p:pic>
          <p:nvPicPr>
            <p:cNvPr id="13433" name="Picture 277"/>
            <p:cNvPicPr>
              <a:picLocks noChangeAspect="1"/>
            </p:cNvPicPr>
            <p:nvPr/>
          </p:nvPicPr>
          <p:blipFill>
            <a:blip r:embed="rId3"/>
            <a:stretch>
              <a:fillRect/>
            </a:stretch>
          </p:blipFill>
          <p:spPr>
            <a:xfrm>
              <a:off x="1781175" y="2401525"/>
              <a:ext cx="884238" cy="2870200"/>
            </a:xfrm>
            <a:prstGeom prst="rect">
              <a:avLst/>
            </a:prstGeom>
            <a:noFill/>
            <a:ln w="9525">
              <a:noFill/>
            </a:ln>
          </p:spPr>
        </p:pic>
        <p:pic>
          <p:nvPicPr>
            <p:cNvPr id="13434" name="Picture 278"/>
            <p:cNvPicPr>
              <a:picLocks noChangeAspect="1"/>
            </p:cNvPicPr>
            <p:nvPr/>
          </p:nvPicPr>
          <p:blipFill>
            <a:blip r:embed="rId4"/>
            <a:srcRect b="76497"/>
            <a:stretch>
              <a:fillRect/>
            </a:stretch>
          </p:blipFill>
          <p:spPr>
            <a:xfrm>
              <a:off x="1111250" y="3573571"/>
              <a:ext cx="884238" cy="673463"/>
            </a:xfrm>
            <a:prstGeom prst="rect">
              <a:avLst/>
            </a:prstGeom>
            <a:noFill/>
            <a:ln w="9525">
              <a:noFill/>
            </a:ln>
          </p:spPr>
        </p:pic>
      </p:grpSp>
      <p:sp>
        <p:nvSpPr>
          <p:cNvPr id="253" name="Oval 252"/>
          <p:cNvSpPr/>
          <p:nvPr/>
        </p:nvSpPr>
        <p:spPr>
          <a:xfrm>
            <a:off x="7119938"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f</a:t>
            </a:r>
          </a:p>
        </p:txBody>
      </p:sp>
      <p:sp>
        <p:nvSpPr>
          <p:cNvPr id="2" name="correct 1"/>
          <p:cNvSpPr/>
          <p:nvPr/>
        </p:nvSpPr>
        <p:spPr>
          <a:xfrm>
            <a:off x="1328738" y="36718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p</a:t>
            </a:r>
          </a:p>
        </p:txBody>
      </p:sp>
      <p:sp>
        <p:nvSpPr>
          <p:cNvPr id="222" name="correct 1"/>
          <p:cNvSpPr/>
          <p:nvPr/>
        </p:nvSpPr>
        <p:spPr>
          <a:xfrm>
            <a:off x="2157413" y="41719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l</a:t>
            </a:r>
          </a:p>
        </p:txBody>
      </p:sp>
      <p:sp>
        <p:nvSpPr>
          <p:cNvPr id="223" name="Oval 222"/>
          <p:cNvSpPr/>
          <p:nvPr/>
        </p:nvSpPr>
        <p:spPr>
          <a:xfrm>
            <a:off x="2184400"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j</a:t>
            </a:r>
          </a:p>
        </p:txBody>
      </p:sp>
      <p:sp>
        <p:nvSpPr>
          <p:cNvPr id="224" name="Oval 223"/>
          <p:cNvSpPr/>
          <p:nvPr/>
        </p:nvSpPr>
        <p:spPr>
          <a:xfrm>
            <a:off x="2120900" y="23399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25" name="Oval 224"/>
          <p:cNvSpPr/>
          <p:nvPr/>
        </p:nvSpPr>
        <p:spPr>
          <a:xfrm>
            <a:off x="2119313"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27" name="correct 1"/>
          <p:cNvSpPr/>
          <p:nvPr/>
        </p:nvSpPr>
        <p:spPr>
          <a:xfrm>
            <a:off x="2981325" y="23415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28" name="Oval 227"/>
          <p:cNvSpPr/>
          <p:nvPr/>
        </p:nvSpPr>
        <p:spPr>
          <a:xfrm>
            <a:off x="2922588"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29" name="Oval 228"/>
          <p:cNvSpPr/>
          <p:nvPr/>
        </p:nvSpPr>
        <p:spPr>
          <a:xfrm>
            <a:off x="2930525" y="41306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i</a:t>
            </a:r>
          </a:p>
        </p:txBody>
      </p:sp>
      <p:sp>
        <p:nvSpPr>
          <p:cNvPr id="230" name="Oval 229"/>
          <p:cNvSpPr/>
          <p:nvPr/>
        </p:nvSpPr>
        <p:spPr>
          <a:xfrm>
            <a:off x="2989263" y="49530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32" name="correct 1"/>
          <p:cNvSpPr/>
          <p:nvPr/>
        </p:nvSpPr>
        <p:spPr>
          <a:xfrm>
            <a:off x="3817938" y="4125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33" name="Oval 232"/>
          <p:cNvSpPr/>
          <p:nvPr/>
        </p:nvSpPr>
        <p:spPr>
          <a:xfrm>
            <a:off x="3832225"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s</a:t>
            </a:r>
          </a:p>
        </p:txBody>
      </p:sp>
      <p:sp>
        <p:nvSpPr>
          <p:cNvPr id="234" name="Oval 233"/>
          <p:cNvSpPr/>
          <p:nvPr/>
        </p:nvSpPr>
        <p:spPr>
          <a:xfrm>
            <a:off x="3811588" y="23495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m</a:t>
            </a:r>
          </a:p>
        </p:txBody>
      </p:sp>
      <p:sp>
        <p:nvSpPr>
          <p:cNvPr id="235" name="Oval 234"/>
          <p:cNvSpPr/>
          <p:nvPr/>
        </p:nvSpPr>
        <p:spPr>
          <a:xfrm>
            <a:off x="3768725"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t</a:t>
            </a:r>
          </a:p>
        </p:txBody>
      </p:sp>
      <p:sp>
        <p:nvSpPr>
          <p:cNvPr id="237" name="correct 1"/>
          <p:cNvSpPr/>
          <p:nvPr/>
        </p:nvSpPr>
        <p:spPr>
          <a:xfrm>
            <a:off x="4586288" y="31908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s</a:t>
            </a:r>
          </a:p>
        </p:txBody>
      </p:sp>
      <p:sp>
        <p:nvSpPr>
          <p:cNvPr id="238" name="Oval 237"/>
          <p:cNvSpPr/>
          <p:nvPr/>
        </p:nvSpPr>
        <p:spPr>
          <a:xfrm>
            <a:off x="4656138" y="2319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39" name="Oval 238"/>
          <p:cNvSpPr/>
          <p:nvPr/>
        </p:nvSpPr>
        <p:spPr>
          <a:xfrm>
            <a:off x="4578350" y="41068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40" name="Oval 239"/>
          <p:cNvSpPr/>
          <p:nvPr/>
        </p:nvSpPr>
        <p:spPr>
          <a:xfrm>
            <a:off x="4659313" y="49530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n</a:t>
            </a:r>
          </a:p>
        </p:txBody>
      </p:sp>
      <p:sp>
        <p:nvSpPr>
          <p:cNvPr id="242" name="correct 1"/>
          <p:cNvSpPr/>
          <p:nvPr/>
        </p:nvSpPr>
        <p:spPr>
          <a:xfrm>
            <a:off x="5418138" y="49815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u</a:t>
            </a:r>
          </a:p>
        </p:txBody>
      </p:sp>
      <p:sp>
        <p:nvSpPr>
          <p:cNvPr id="243" name="Oval 242"/>
          <p:cNvSpPr/>
          <p:nvPr/>
        </p:nvSpPr>
        <p:spPr>
          <a:xfrm>
            <a:off x="5461000"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44" name="Oval 243"/>
          <p:cNvSpPr/>
          <p:nvPr/>
        </p:nvSpPr>
        <p:spPr>
          <a:xfrm>
            <a:off x="5465763"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p</a:t>
            </a:r>
          </a:p>
        </p:txBody>
      </p:sp>
      <p:sp>
        <p:nvSpPr>
          <p:cNvPr id="245" name="Oval 244"/>
          <p:cNvSpPr/>
          <p:nvPr/>
        </p:nvSpPr>
        <p:spPr>
          <a:xfrm>
            <a:off x="5418138" y="236696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z</a:t>
            </a:r>
          </a:p>
        </p:txBody>
      </p:sp>
      <p:sp>
        <p:nvSpPr>
          <p:cNvPr id="247" name="correct 1"/>
          <p:cNvSpPr/>
          <p:nvPr/>
        </p:nvSpPr>
        <p:spPr>
          <a:xfrm>
            <a:off x="6283325" y="2347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r</a:t>
            </a:r>
          </a:p>
        </p:txBody>
      </p:sp>
      <p:sp>
        <p:nvSpPr>
          <p:cNvPr id="248" name="Oval 247"/>
          <p:cNvSpPr/>
          <p:nvPr/>
        </p:nvSpPr>
        <p:spPr>
          <a:xfrm>
            <a:off x="6232525" y="3208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l</a:t>
            </a:r>
          </a:p>
        </p:txBody>
      </p:sp>
      <p:sp>
        <p:nvSpPr>
          <p:cNvPr id="249" name="Oval 248"/>
          <p:cNvSpPr/>
          <p:nvPr/>
        </p:nvSpPr>
        <p:spPr>
          <a:xfrm>
            <a:off x="6240463" y="41433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o</a:t>
            </a:r>
          </a:p>
        </p:txBody>
      </p:sp>
      <p:sp>
        <p:nvSpPr>
          <p:cNvPr id="250" name="Oval 249"/>
          <p:cNvSpPr/>
          <p:nvPr/>
        </p:nvSpPr>
        <p:spPr>
          <a:xfrm>
            <a:off x="6243638"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v</a:t>
            </a:r>
          </a:p>
        </p:txBody>
      </p:sp>
      <p:sp>
        <p:nvSpPr>
          <p:cNvPr id="252" name="correct last"/>
          <p:cNvSpPr/>
          <p:nvPr/>
        </p:nvSpPr>
        <p:spPr>
          <a:xfrm>
            <a:off x="7124700" y="41259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e</a:t>
            </a:r>
          </a:p>
        </p:txBody>
      </p:sp>
      <p:sp>
        <p:nvSpPr>
          <p:cNvPr id="254" name="Oval 253"/>
          <p:cNvSpPr/>
          <p:nvPr/>
        </p:nvSpPr>
        <p:spPr>
          <a:xfrm>
            <a:off x="7119938" y="23733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a</a:t>
            </a:r>
          </a:p>
        </p:txBody>
      </p:sp>
      <p:sp>
        <p:nvSpPr>
          <p:cNvPr id="255" name="Oval 254"/>
          <p:cNvSpPr/>
          <p:nvPr/>
        </p:nvSpPr>
        <p:spPr>
          <a:xfrm>
            <a:off x="7067550" y="49895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800" b="1" i="0" u="none" strike="noStrike" kern="1200" cap="none" spc="0" normalizeH="0" baseline="0" noProof="0" dirty="0">
                <a:ln>
                  <a:noFill/>
                </a:ln>
                <a:solidFill>
                  <a:schemeClr val="tx1"/>
                </a:solidFill>
                <a:effectLst/>
                <a:uLnTx/>
                <a:uFillTx/>
                <a:latin typeface="+mn-lt"/>
                <a:ea typeface="+mn-ea"/>
                <a:cs typeface="+mn-cs"/>
              </a:rPr>
              <a:t>h</a:t>
            </a:r>
          </a:p>
        </p:txBody>
      </p:sp>
      <p:sp>
        <p:nvSpPr>
          <p:cNvPr id="13345" name="Rectangle 53"/>
          <p:cNvSpPr/>
          <p:nvPr/>
        </p:nvSpPr>
        <p:spPr>
          <a:xfrm>
            <a:off x="538163" y="927100"/>
            <a:ext cx="4940300" cy="4000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sz="2000" b="1" dirty="0">
                <a:solidFill>
                  <a:schemeClr val="tx1"/>
                </a:solidFill>
              </a:rPr>
              <a:t>Clue: </a:t>
            </a:r>
            <a:r>
              <a:rPr lang="en-GB" altLang="en-US" sz="2000" dirty="0">
                <a:solidFill>
                  <a:schemeClr val="tx1"/>
                </a:solidFill>
              </a:rPr>
              <a:t>a pleasant or happy feeling.</a:t>
            </a:r>
          </a:p>
        </p:txBody>
      </p:sp>
      <p:sp>
        <p:nvSpPr>
          <p:cNvPr id="210" name="Rectangle 1"/>
          <p:cNvSpPr/>
          <p:nvPr/>
        </p:nvSpPr>
        <p:spPr>
          <a:xfrm>
            <a:off x="577850" y="1497013"/>
            <a:ext cx="7985125" cy="4822825"/>
          </a:xfrm>
          <a:prstGeom prst="rect">
            <a:avLst/>
          </a:prstGeom>
          <a:solidFill>
            <a:srgbClr val="EB8634"/>
          </a:solid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3600" b="1" dirty="0">
                <a:solidFill>
                  <a:srgbClr val="FFFFFF"/>
                </a:solidFill>
              </a:rPr>
              <a:t>Incorrect Letter! </a:t>
            </a:r>
          </a:p>
          <a:p>
            <a:pPr marL="0" lvl="0" indent="0" algn="ctr" eaLnBrk="1" hangingPunct="1">
              <a:lnSpc>
                <a:spcPct val="100000"/>
              </a:lnSpc>
              <a:spcBef>
                <a:spcPct val="0"/>
              </a:spcBef>
              <a:buFontTx/>
              <a:buNone/>
            </a:pPr>
            <a:r>
              <a:rPr lang="en-GB" altLang="en-US" sz="2400" dirty="0">
                <a:solidFill>
                  <a:srgbClr val="FFFFFF"/>
                </a:solidFill>
              </a:rPr>
              <a:t>Please wait five seconds</a:t>
            </a:r>
          </a:p>
        </p:txBody>
      </p:sp>
      <p:sp>
        <p:nvSpPr>
          <p:cNvPr id="137"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Start</a:t>
            </a:r>
          </a:p>
        </p:txBody>
      </p:sp>
      <p:sp>
        <p:nvSpPr>
          <p:cNvPr id="138"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139" name="6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140" name="5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0:59</a:t>
            </a:r>
          </a:p>
        </p:txBody>
      </p:sp>
      <p:sp>
        <p:nvSpPr>
          <p:cNvPr id="141" name="5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0:58</a:t>
            </a:r>
          </a:p>
        </p:txBody>
      </p:sp>
      <p:sp>
        <p:nvSpPr>
          <p:cNvPr id="142" name="5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0:57</a:t>
            </a:r>
          </a:p>
        </p:txBody>
      </p:sp>
      <p:sp>
        <p:nvSpPr>
          <p:cNvPr id="143" name="5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0:56</a:t>
            </a:r>
          </a:p>
        </p:txBody>
      </p:sp>
      <p:sp>
        <p:nvSpPr>
          <p:cNvPr id="144" name="5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0:55</a:t>
            </a:r>
          </a:p>
        </p:txBody>
      </p:sp>
      <p:sp>
        <p:nvSpPr>
          <p:cNvPr id="145" name="5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0:54</a:t>
            </a:r>
          </a:p>
        </p:txBody>
      </p:sp>
      <p:sp>
        <p:nvSpPr>
          <p:cNvPr id="146" name="5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0:53</a:t>
            </a:r>
          </a:p>
        </p:txBody>
      </p:sp>
      <p:sp>
        <p:nvSpPr>
          <p:cNvPr id="147" name="5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0:52</a:t>
            </a:r>
          </a:p>
        </p:txBody>
      </p:sp>
      <p:sp>
        <p:nvSpPr>
          <p:cNvPr id="148" name="5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0:51</a:t>
            </a:r>
          </a:p>
        </p:txBody>
      </p:sp>
      <p:sp>
        <p:nvSpPr>
          <p:cNvPr id="149" name="5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0:50</a:t>
            </a:r>
          </a:p>
        </p:txBody>
      </p:sp>
      <p:sp>
        <p:nvSpPr>
          <p:cNvPr id="150" name="4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0:49</a:t>
            </a:r>
          </a:p>
        </p:txBody>
      </p:sp>
      <p:sp>
        <p:nvSpPr>
          <p:cNvPr id="151" name="4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0:48</a:t>
            </a:r>
          </a:p>
        </p:txBody>
      </p:sp>
      <p:sp>
        <p:nvSpPr>
          <p:cNvPr id="152" name="4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0:47</a:t>
            </a:r>
          </a:p>
        </p:txBody>
      </p:sp>
      <p:sp>
        <p:nvSpPr>
          <p:cNvPr id="153" name="4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0:46</a:t>
            </a:r>
          </a:p>
        </p:txBody>
      </p:sp>
      <p:sp>
        <p:nvSpPr>
          <p:cNvPr id="154" name="4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0:45</a:t>
            </a:r>
          </a:p>
        </p:txBody>
      </p:sp>
      <p:sp>
        <p:nvSpPr>
          <p:cNvPr id="155" name="4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0:44</a:t>
            </a:r>
          </a:p>
        </p:txBody>
      </p:sp>
      <p:sp>
        <p:nvSpPr>
          <p:cNvPr id="156" name="4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0:43</a:t>
            </a:r>
          </a:p>
        </p:txBody>
      </p:sp>
      <p:sp>
        <p:nvSpPr>
          <p:cNvPr id="157" name="4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0:42</a:t>
            </a:r>
          </a:p>
        </p:txBody>
      </p:sp>
      <p:sp>
        <p:nvSpPr>
          <p:cNvPr id="158" name="4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0:41</a:t>
            </a:r>
          </a:p>
        </p:txBody>
      </p:sp>
      <p:sp>
        <p:nvSpPr>
          <p:cNvPr id="15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0:40</a:t>
            </a:r>
          </a:p>
        </p:txBody>
      </p:sp>
      <p:sp>
        <p:nvSpPr>
          <p:cNvPr id="16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0:39</a:t>
            </a:r>
          </a:p>
        </p:txBody>
      </p:sp>
      <p:sp>
        <p:nvSpPr>
          <p:cNvPr id="16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0:38</a:t>
            </a:r>
          </a:p>
        </p:txBody>
      </p:sp>
      <p:sp>
        <p:nvSpPr>
          <p:cNvPr id="16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0:37</a:t>
            </a:r>
          </a:p>
        </p:txBody>
      </p:sp>
      <p:sp>
        <p:nvSpPr>
          <p:cNvPr id="16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0:36</a:t>
            </a:r>
          </a:p>
        </p:txBody>
      </p:sp>
      <p:sp>
        <p:nvSpPr>
          <p:cNvPr id="16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0:35</a:t>
            </a:r>
          </a:p>
        </p:txBody>
      </p:sp>
      <p:sp>
        <p:nvSpPr>
          <p:cNvPr id="16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0:34</a:t>
            </a:r>
          </a:p>
        </p:txBody>
      </p:sp>
      <p:sp>
        <p:nvSpPr>
          <p:cNvPr id="16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0:33</a:t>
            </a:r>
          </a:p>
        </p:txBody>
      </p:sp>
      <p:sp>
        <p:nvSpPr>
          <p:cNvPr id="16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0:32</a:t>
            </a:r>
          </a:p>
        </p:txBody>
      </p:sp>
      <p:sp>
        <p:nvSpPr>
          <p:cNvPr id="16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0:31</a:t>
            </a:r>
          </a:p>
        </p:txBody>
      </p:sp>
      <p:sp>
        <p:nvSpPr>
          <p:cNvPr id="16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0:30</a:t>
            </a:r>
          </a:p>
        </p:txBody>
      </p:sp>
      <p:sp>
        <p:nvSpPr>
          <p:cNvPr id="17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0:29</a:t>
            </a:r>
          </a:p>
        </p:txBody>
      </p:sp>
      <p:sp>
        <p:nvSpPr>
          <p:cNvPr id="17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0:28</a:t>
            </a:r>
          </a:p>
        </p:txBody>
      </p:sp>
      <p:sp>
        <p:nvSpPr>
          <p:cNvPr id="17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0:27</a:t>
            </a:r>
          </a:p>
        </p:txBody>
      </p:sp>
      <p:sp>
        <p:nvSpPr>
          <p:cNvPr id="17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0:26</a:t>
            </a:r>
          </a:p>
        </p:txBody>
      </p:sp>
      <p:sp>
        <p:nvSpPr>
          <p:cNvPr id="17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0:25</a:t>
            </a:r>
          </a:p>
        </p:txBody>
      </p:sp>
      <p:sp>
        <p:nvSpPr>
          <p:cNvPr id="17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0:24</a:t>
            </a:r>
          </a:p>
        </p:txBody>
      </p:sp>
      <p:sp>
        <p:nvSpPr>
          <p:cNvPr id="17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0:23</a:t>
            </a:r>
          </a:p>
        </p:txBody>
      </p:sp>
      <p:sp>
        <p:nvSpPr>
          <p:cNvPr id="17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0:22</a:t>
            </a:r>
          </a:p>
        </p:txBody>
      </p:sp>
      <p:sp>
        <p:nvSpPr>
          <p:cNvPr id="17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0:21</a:t>
            </a:r>
          </a:p>
        </p:txBody>
      </p:sp>
      <p:sp>
        <p:nvSpPr>
          <p:cNvPr id="17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0:20</a:t>
            </a:r>
          </a:p>
        </p:txBody>
      </p:sp>
      <p:sp>
        <p:nvSpPr>
          <p:cNvPr id="18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0:19</a:t>
            </a:r>
          </a:p>
        </p:txBody>
      </p:sp>
      <p:sp>
        <p:nvSpPr>
          <p:cNvPr id="18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0:18</a:t>
            </a:r>
          </a:p>
        </p:txBody>
      </p:sp>
      <p:sp>
        <p:nvSpPr>
          <p:cNvPr id="18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0:17</a:t>
            </a:r>
          </a:p>
        </p:txBody>
      </p:sp>
      <p:sp>
        <p:nvSpPr>
          <p:cNvPr id="18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0:16</a:t>
            </a:r>
          </a:p>
        </p:txBody>
      </p:sp>
      <p:sp>
        <p:nvSpPr>
          <p:cNvPr id="18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0:15</a:t>
            </a:r>
          </a:p>
        </p:txBody>
      </p:sp>
      <p:sp>
        <p:nvSpPr>
          <p:cNvPr id="18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0:14</a:t>
            </a:r>
          </a:p>
        </p:txBody>
      </p:sp>
      <p:sp>
        <p:nvSpPr>
          <p:cNvPr id="18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0:13</a:t>
            </a:r>
          </a:p>
        </p:txBody>
      </p:sp>
      <p:sp>
        <p:nvSpPr>
          <p:cNvPr id="18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0:12</a:t>
            </a:r>
          </a:p>
        </p:txBody>
      </p:sp>
      <p:sp>
        <p:nvSpPr>
          <p:cNvPr id="18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0:11</a:t>
            </a:r>
          </a:p>
        </p:txBody>
      </p:sp>
      <p:sp>
        <p:nvSpPr>
          <p:cNvPr id="18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0:10</a:t>
            </a:r>
          </a:p>
        </p:txBody>
      </p:sp>
      <p:sp>
        <p:nvSpPr>
          <p:cNvPr id="19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0:09</a:t>
            </a:r>
          </a:p>
        </p:txBody>
      </p:sp>
      <p:sp>
        <p:nvSpPr>
          <p:cNvPr id="19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0:08</a:t>
            </a:r>
          </a:p>
        </p:txBody>
      </p:sp>
      <p:sp>
        <p:nvSpPr>
          <p:cNvPr id="19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0:07</a:t>
            </a:r>
          </a:p>
        </p:txBody>
      </p:sp>
      <p:sp>
        <p:nvSpPr>
          <p:cNvPr id="19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0:06</a:t>
            </a:r>
          </a:p>
        </p:txBody>
      </p:sp>
      <p:sp>
        <p:nvSpPr>
          <p:cNvPr id="19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0:05</a:t>
            </a:r>
          </a:p>
        </p:txBody>
      </p:sp>
      <p:sp>
        <p:nvSpPr>
          <p:cNvPr id="19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0:04</a:t>
            </a:r>
          </a:p>
        </p:txBody>
      </p:sp>
      <p:sp>
        <p:nvSpPr>
          <p:cNvPr id="19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0:03</a:t>
            </a:r>
          </a:p>
        </p:txBody>
      </p:sp>
      <p:sp>
        <p:nvSpPr>
          <p:cNvPr id="19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0:02</a:t>
            </a:r>
          </a:p>
        </p:txBody>
      </p:sp>
      <p:sp>
        <p:nvSpPr>
          <p:cNvPr id="19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0:01</a:t>
            </a:r>
          </a:p>
        </p:txBody>
      </p:sp>
      <p:sp>
        <p:nvSpPr>
          <p:cNvPr id="199" name="Times Up!"/>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Time’s up!</a:t>
            </a:r>
          </a:p>
        </p:txBody>
      </p:sp>
      <p:grpSp>
        <p:nvGrpSpPr>
          <p:cNvPr id="4" name="Group 3"/>
          <p:cNvGrpSpPr/>
          <p:nvPr/>
        </p:nvGrpSpPr>
        <p:grpSpPr>
          <a:xfrm>
            <a:off x="568325" y="657225"/>
            <a:ext cx="7993063" cy="5670550"/>
            <a:chOff x="-8217650" y="2925933"/>
            <a:chExt cx="7992214" cy="5669282"/>
          </a:xfrm>
        </p:grpSpPr>
        <p:grpSp>
          <p:nvGrpSpPr>
            <p:cNvPr id="13422" name="Group 131"/>
            <p:cNvGrpSpPr/>
            <p:nvPr/>
          </p:nvGrpSpPr>
          <p:grpSpPr>
            <a:xfrm>
              <a:off x="-8217650" y="2925933"/>
              <a:ext cx="7992214" cy="5669282"/>
              <a:chOff x="-8143674" y="-1681210"/>
              <a:chExt cx="7935064" cy="5669282"/>
            </a:xfrm>
          </p:grpSpPr>
          <p:sp>
            <p:nvSpPr>
              <p:cNvPr id="133" name="Rectangle 132"/>
              <p:cNvSpPr/>
              <p:nvPr/>
            </p:nvSpPr>
            <p:spPr>
              <a:xfrm>
                <a:off x="-8143674" y="-1681210"/>
                <a:ext cx="7935064" cy="56692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3425" name="TextBox 4"/>
              <p:cNvSpPr txBox="1"/>
              <p:nvPr/>
            </p:nvSpPr>
            <p:spPr>
              <a:xfrm>
                <a:off x="-7697542" y="-1365386"/>
                <a:ext cx="3589927" cy="136960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spcAft>
                    <a:spcPts val="600"/>
                  </a:spcAft>
                  <a:buFontTx/>
                  <a:buNone/>
                </a:pPr>
                <a:r>
                  <a:rPr lang="en-GB" altLang="en-US" dirty="0">
                    <a:solidFill>
                      <a:schemeClr val="tx1"/>
                    </a:solidFill>
                    <a:latin typeface="Twinkl SemiBold" pitchFamily="2" charset="0"/>
                  </a:rPr>
                  <a:t>Sorry! You have run out of time and Mr Whoops has slipped and fallen into the rapids!</a:t>
                </a:r>
              </a:p>
              <a:p>
                <a:pPr marL="0" lvl="0" indent="0" algn="ctr" eaLnBrk="1" hangingPunct="1">
                  <a:lnSpc>
                    <a:spcPct val="100000"/>
                  </a:lnSpc>
                  <a:spcBef>
                    <a:spcPct val="0"/>
                  </a:spcBef>
                  <a:spcAft>
                    <a:spcPts val="600"/>
                  </a:spcAft>
                  <a:buFontTx/>
                  <a:buNone/>
                </a:pPr>
                <a:r>
                  <a:rPr lang="en-GB" altLang="en-US" sz="2400" dirty="0">
                    <a:solidFill>
                      <a:schemeClr val="tx1"/>
                    </a:solidFill>
                    <a:latin typeface="Twinkl SemiBold" pitchFamily="2" charset="0"/>
                  </a:rPr>
                  <a:t>The word was </a:t>
                </a:r>
                <a:r>
                  <a:rPr lang="en-GB" altLang="en-US" sz="2400" dirty="0">
                    <a:solidFill>
                      <a:schemeClr val="tx1"/>
                    </a:solidFill>
                    <a:latin typeface="Twinkl ExtraBold" pitchFamily="2" charset="0"/>
                  </a:rPr>
                  <a:t>pleasure</a:t>
                </a:r>
                <a:r>
                  <a:rPr lang="en-GB" altLang="en-US" sz="2400" dirty="0">
                    <a:solidFill>
                      <a:schemeClr val="tx1"/>
                    </a:solidFill>
                    <a:latin typeface="Twinkl SemiBold" pitchFamily="2" charset="0"/>
                  </a:rPr>
                  <a:t>!</a:t>
                </a:r>
              </a:p>
            </p:txBody>
          </p:sp>
          <p:pic>
            <p:nvPicPr>
              <p:cNvPr id="13426" name="Picture 134"/>
              <p:cNvPicPr>
                <a:picLocks noChangeAspect="1"/>
              </p:cNvPicPr>
              <p:nvPr/>
            </p:nvPicPr>
            <p:blipFill>
              <a:blip r:embed="rId5"/>
              <a:srcRect b="5646"/>
              <a:stretch>
                <a:fillRect/>
              </a:stretch>
            </p:blipFill>
            <p:spPr>
              <a:xfrm>
                <a:off x="-8143674" y="125702"/>
                <a:ext cx="7935064" cy="3862369"/>
              </a:xfrm>
              <a:prstGeom prst="rect">
                <a:avLst/>
              </a:prstGeom>
              <a:noFill/>
              <a:ln w="9525">
                <a:noFill/>
              </a:ln>
            </p:spPr>
          </p:pic>
        </p:grpSp>
        <p:sp>
          <p:nvSpPr>
            <p:cNvPr id="136" name="Rounded Rectangle 135">
              <a:hlinkClick r:id="rId6" action="ppaction://hlinksldjump"/>
            </p:cNvPr>
            <p:cNvSpPr/>
            <p:nvPr/>
          </p:nvSpPr>
          <p:spPr>
            <a:xfrm>
              <a:off x="-3327082" y="3392554"/>
              <a:ext cx="2655605" cy="831664"/>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grpSp>
        <p:nvGrpSpPr>
          <p:cNvPr id="53" name="Group 52"/>
          <p:cNvGrpSpPr/>
          <p:nvPr/>
        </p:nvGrpSpPr>
        <p:grpSpPr>
          <a:xfrm>
            <a:off x="558800" y="646113"/>
            <a:ext cx="8034338" cy="5673725"/>
            <a:chOff x="-8122602" y="4118345"/>
            <a:chExt cx="7935064" cy="5672857"/>
          </a:xfrm>
        </p:grpSpPr>
        <p:grpSp>
          <p:nvGrpSpPr>
            <p:cNvPr id="13413" name="Group 54"/>
            <p:cNvGrpSpPr/>
            <p:nvPr/>
          </p:nvGrpSpPr>
          <p:grpSpPr>
            <a:xfrm>
              <a:off x="-8122602" y="4118345"/>
              <a:ext cx="7935064" cy="5672857"/>
              <a:chOff x="596900" y="600892"/>
              <a:chExt cx="7935064" cy="5672857"/>
            </a:xfrm>
          </p:grpSpPr>
          <p:sp>
            <p:nvSpPr>
              <p:cNvPr id="57" name="Rectangle 56"/>
              <p:cNvSpPr/>
              <p:nvPr/>
            </p:nvSpPr>
            <p:spPr>
              <a:xfrm>
                <a:off x="596900" y="600892"/>
                <a:ext cx="7935064" cy="5669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3416" name="TextBox 4"/>
              <p:cNvSpPr txBox="1"/>
              <p:nvPr/>
            </p:nvSpPr>
            <p:spPr>
              <a:xfrm>
                <a:off x="881379" y="1040337"/>
                <a:ext cx="413831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dirty="0">
                    <a:solidFill>
                      <a:schemeClr val="tx1"/>
                    </a:solidFill>
                    <a:latin typeface="Twinkl SemiBold" pitchFamily="2" charset="0"/>
                  </a:rPr>
                  <a:t>Congratulations, you spelt the word correctly and helped Mr Whoops cross to the other side of the river safely!</a:t>
                </a:r>
              </a:p>
            </p:txBody>
          </p:sp>
          <p:sp>
            <p:nvSpPr>
              <p:cNvPr id="13417" name="TextBox 4"/>
              <p:cNvSpPr txBox="1"/>
              <p:nvPr/>
            </p:nvSpPr>
            <p:spPr>
              <a:xfrm>
                <a:off x="1426132" y="2519456"/>
                <a:ext cx="3894728" cy="110799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6600" dirty="0">
                    <a:solidFill>
                      <a:schemeClr val="tx1"/>
                    </a:solidFill>
                    <a:latin typeface="Twinkl SemiBold" pitchFamily="2" charset="0"/>
                  </a:rPr>
                  <a:t>pleasure</a:t>
                </a:r>
              </a:p>
            </p:txBody>
          </p:sp>
          <p:pic>
            <p:nvPicPr>
              <p:cNvPr id="13418" name="Picture 59"/>
              <p:cNvPicPr>
                <a:picLocks noChangeAspect="1"/>
              </p:cNvPicPr>
              <p:nvPr/>
            </p:nvPicPr>
            <p:blipFill>
              <a:blip r:embed="rId7"/>
              <a:srcRect b="17351"/>
              <a:stretch>
                <a:fillRect/>
              </a:stretch>
            </p:blipFill>
            <p:spPr>
              <a:xfrm flipH="1">
                <a:off x="3749505" y="5698983"/>
                <a:ext cx="1327334" cy="566057"/>
              </a:xfrm>
              <a:prstGeom prst="rect">
                <a:avLst/>
              </a:prstGeom>
              <a:noFill/>
              <a:ln w="9525">
                <a:noFill/>
              </a:ln>
            </p:spPr>
          </p:pic>
          <p:pic>
            <p:nvPicPr>
              <p:cNvPr id="13419" name="Picture 60"/>
              <p:cNvPicPr>
                <a:picLocks noChangeAspect="1"/>
              </p:cNvPicPr>
              <p:nvPr/>
            </p:nvPicPr>
            <p:blipFill>
              <a:blip r:embed="rId8"/>
              <a:srcRect b="33434"/>
              <a:stretch>
                <a:fillRect/>
              </a:stretch>
            </p:blipFill>
            <p:spPr>
              <a:xfrm>
                <a:off x="3884023" y="3355924"/>
                <a:ext cx="3936275" cy="2914250"/>
              </a:xfrm>
              <a:prstGeom prst="rect">
                <a:avLst/>
              </a:prstGeom>
              <a:noFill/>
              <a:ln w="9525">
                <a:noFill/>
              </a:ln>
            </p:spPr>
          </p:pic>
          <p:pic>
            <p:nvPicPr>
              <p:cNvPr id="13420" name="Picture 61"/>
              <p:cNvPicPr>
                <a:picLocks noChangeAspect="1"/>
              </p:cNvPicPr>
              <p:nvPr/>
            </p:nvPicPr>
            <p:blipFill>
              <a:blip r:embed="rId7"/>
              <a:srcRect b="17351"/>
              <a:stretch>
                <a:fillRect/>
              </a:stretch>
            </p:blipFill>
            <p:spPr>
              <a:xfrm>
                <a:off x="762465" y="5698983"/>
                <a:ext cx="1327334" cy="566057"/>
              </a:xfrm>
              <a:prstGeom prst="rect">
                <a:avLst/>
              </a:prstGeom>
              <a:noFill/>
              <a:ln w="9525">
                <a:noFill/>
              </a:ln>
            </p:spPr>
          </p:pic>
          <p:pic>
            <p:nvPicPr>
              <p:cNvPr id="13421" name="Picture 62"/>
              <p:cNvPicPr>
                <a:picLocks noChangeAspect="1"/>
              </p:cNvPicPr>
              <p:nvPr/>
            </p:nvPicPr>
            <p:blipFill>
              <a:blip r:embed="rId7"/>
              <a:srcRect b="17351"/>
              <a:stretch>
                <a:fillRect/>
              </a:stretch>
            </p:blipFill>
            <p:spPr>
              <a:xfrm flipH="1">
                <a:off x="2797861" y="5707692"/>
                <a:ext cx="1327334" cy="566057"/>
              </a:xfrm>
              <a:prstGeom prst="rect">
                <a:avLst/>
              </a:prstGeom>
              <a:noFill/>
              <a:ln w="9525">
                <a:noFill/>
              </a:ln>
            </p:spPr>
          </p:pic>
        </p:grpSp>
        <p:sp>
          <p:nvSpPr>
            <p:cNvPr id="56" name="Rounded Rectangle 55"/>
            <p:cNvSpPr/>
            <p:nvPr/>
          </p:nvSpPr>
          <p:spPr>
            <a:xfrm>
              <a:off x="-3398565" y="4604046"/>
              <a:ext cx="2655996" cy="831723"/>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sp>
        <p:nvSpPr>
          <p:cNvPr id="5" name="Action Button: Custom 4">
            <a:hlinkClick r:id="" action="ppaction://hlinkshowjump?jump=nextslide" highlightClick="1"/>
          </p:cNvPr>
          <p:cNvSpPr/>
          <p:nvPr/>
        </p:nvSpPr>
        <p:spPr>
          <a:xfrm>
            <a:off x="5341938" y="1131888"/>
            <a:ext cx="2689225" cy="8318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3"/>
                                        </p:tgtEl>
                                      </p:cBhvr>
                                    </p:animEffect>
                                    <p:set>
                                      <p:cBhvr>
                                        <p:cTn id="7" dur="1" fill="hold">
                                          <p:stCondLst>
                                            <p:cond delay="499"/>
                                          </p:stCondLst>
                                        </p:cTn>
                                        <p:tgtEl>
                                          <p:spTgt spid="2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4"/>
                                        </p:tgtEl>
                                      </p:cBhvr>
                                    </p:animEffect>
                                    <p:set>
                                      <p:cBhvr>
                                        <p:cTn id="10" dur="1" fill="hold">
                                          <p:stCondLst>
                                            <p:cond delay="499"/>
                                          </p:stCondLst>
                                        </p:cTn>
                                        <p:tgtEl>
                                          <p:spTgt spid="2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5"/>
                                        </p:tgtEl>
                                      </p:cBhvr>
                                    </p:animEffect>
                                    <p:set>
                                      <p:cBhvr>
                                        <p:cTn id="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14" restart="whenNotActive" fill="hold" evtFilter="cancelBubble" nodeType="interactiveSeq">
                <p:stCondLst>
                  <p:cond evt="onClick" delay="0">
                    <p:tgtEl>
                      <p:spTgt spid="2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8"/>
                                        </p:tgtEl>
                                      </p:cBhvr>
                                    </p:animEffect>
                                    <p:set>
                                      <p:cBhvr>
                                        <p:cTn id="19" dur="1" fill="hold">
                                          <p:stCondLst>
                                            <p:cond delay="499"/>
                                          </p:stCondLst>
                                        </p:cTn>
                                        <p:tgtEl>
                                          <p:spTgt spid="2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9"/>
                                        </p:tgtEl>
                                      </p:cBhvr>
                                    </p:animEffect>
                                    <p:set>
                                      <p:cBhvr>
                                        <p:cTn id="22" dur="1" fill="hold">
                                          <p:stCondLst>
                                            <p:cond delay="499"/>
                                          </p:stCondLst>
                                        </p:cTn>
                                        <p:tgtEl>
                                          <p:spTgt spid="2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30"/>
                                        </p:tgtEl>
                                      </p:cBhvr>
                                    </p:animEffect>
                                    <p:set>
                                      <p:cBhvr>
                                        <p:cTn id="25"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26" restart="whenNotActive" fill="hold" evtFilter="cancelBubble" nodeType="interactiveSeq">
                <p:stCondLst>
                  <p:cond evt="onClick" delay="0">
                    <p:tgtEl>
                      <p:spTgt spid="2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3"/>
                                        </p:tgtEl>
                                      </p:cBhvr>
                                    </p:animEffect>
                                    <p:set>
                                      <p:cBhvr>
                                        <p:cTn id="31" dur="1" fill="hold">
                                          <p:stCondLst>
                                            <p:cond delay="499"/>
                                          </p:stCondLst>
                                        </p:cTn>
                                        <p:tgtEl>
                                          <p:spTgt spid="2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4"/>
                                        </p:tgtEl>
                                      </p:cBhvr>
                                    </p:animEffect>
                                    <p:set>
                                      <p:cBhvr>
                                        <p:cTn id="34" dur="1" fill="hold">
                                          <p:stCondLst>
                                            <p:cond delay="499"/>
                                          </p:stCondLst>
                                        </p:cTn>
                                        <p:tgtEl>
                                          <p:spTgt spid="2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5"/>
                                        </p:tgtEl>
                                      </p:cBhvr>
                                    </p:animEffect>
                                    <p:set>
                                      <p:cBhvr>
                                        <p:cTn id="37"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8" restart="whenNotActive" fill="hold" evtFilter="cancelBubble" nodeType="interactiveSeq">
                <p:stCondLst>
                  <p:cond evt="onClick" delay="0">
                    <p:tgtEl>
                      <p:spTgt spid="2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38"/>
                                        </p:tgtEl>
                                      </p:cBhvr>
                                    </p:animEffect>
                                    <p:set>
                                      <p:cBhvr>
                                        <p:cTn id="43" dur="1" fill="hold">
                                          <p:stCondLst>
                                            <p:cond delay="499"/>
                                          </p:stCondLst>
                                        </p:cTn>
                                        <p:tgtEl>
                                          <p:spTgt spid="23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9"/>
                                        </p:tgtEl>
                                      </p:cBhvr>
                                    </p:animEffect>
                                    <p:set>
                                      <p:cBhvr>
                                        <p:cTn id="46" dur="1" fill="hold">
                                          <p:stCondLst>
                                            <p:cond delay="499"/>
                                          </p:stCondLst>
                                        </p:cTn>
                                        <p:tgtEl>
                                          <p:spTgt spid="23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40"/>
                                        </p:tgtEl>
                                      </p:cBhvr>
                                    </p:animEffect>
                                    <p:set>
                                      <p:cBhvr>
                                        <p:cTn id="49"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50" restart="whenNotActive" fill="hold" evtFilter="cancelBubble" nodeType="interactiveSeq">
                <p:stCondLst>
                  <p:cond evt="onClick" delay="0">
                    <p:tgtEl>
                      <p:spTgt spid="2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3"/>
                                        </p:tgtEl>
                                      </p:cBhvr>
                                    </p:animEffect>
                                    <p:set>
                                      <p:cBhvr>
                                        <p:cTn id="55" dur="1" fill="hold">
                                          <p:stCondLst>
                                            <p:cond delay="499"/>
                                          </p:stCondLst>
                                        </p:cTn>
                                        <p:tgtEl>
                                          <p:spTgt spid="24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4"/>
                                        </p:tgtEl>
                                      </p:cBhvr>
                                    </p:animEffect>
                                    <p:set>
                                      <p:cBhvr>
                                        <p:cTn id="58" dur="1" fill="hold">
                                          <p:stCondLst>
                                            <p:cond delay="499"/>
                                          </p:stCondLst>
                                        </p:cTn>
                                        <p:tgtEl>
                                          <p:spTgt spid="24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62" restart="whenNotActive" fill="hold" evtFilter="cancelBubble" nodeType="interactiveSeq">
                <p:stCondLst>
                  <p:cond evt="onClick" delay="0">
                    <p:tgtEl>
                      <p:spTgt spid="2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48"/>
                                        </p:tgtEl>
                                      </p:cBhvr>
                                    </p:animEffect>
                                    <p:set>
                                      <p:cBhvr>
                                        <p:cTn id="67" dur="1" fill="hold">
                                          <p:stCondLst>
                                            <p:cond delay="499"/>
                                          </p:stCondLst>
                                        </p:cTn>
                                        <p:tgtEl>
                                          <p:spTgt spid="24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49"/>
                                        </p:tgtEl>
                                      </p:cBhvr>
                                    </p:animEffect>
                                    <p:set>
                                      <p:cBhvr>
                                        <p:cTn id="70" dur="1" fill="hold">
                                          <p:stCondLst>
                                            <p:cond delay="499"/>
                                          </p:stCondLst>
                                        </p:cTn>
                                        <p:tgtEl>
                                          <p:spTgt spid="24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0"/>
                                        </p:tgtEl>
                                      </p:cBhvr>
                                    </p:animEffect>
                                    <p:set>
                                      <p:cBhvr>
                                        <p:cTn id="73" dur="1" fill="hold">
                                          <p:stCondLst>
                                            <p:cond delay="499"/>
                                          </p:stCondLst>
                                        </p:cTn>
                                        <p:tgtEl>
                                          <p:spTgt spid="250"/>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74" restart="whenNotActive" fill="hold" evtFilter="cancelBubble" nodeType="interactiveSeq">
                <p:stCondLst>
                  <p:cond evt="onClick" delay="0">
                    <p:tgtEl>
                      <p:spTgt spid="25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53"/>
                                        </p:tgtEl>
                                      </p:cBhvr>
                                    </p:animEffect>
                                    <p:set>
                                      <p:cBhvr>
                                        <p:cTn id="79" dur="1" fill="hold">
                                          <p:stCondLst>
                                            <p:cond delay="499"/>
                                          </p:stCondLst>
                                        </p:cTn>
                                        <p:tgtEl>
                                          <p:spTgt spid="25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254"/>
                                        </p:tgtEl>
                                      </p:cBhvr>
                                    </p:animEffect>
                                    <p:set>
                                      <p:cBhvr>
                                        <p:cTn id="82" dur="1" fill="hold">
                                          <p:stCondLst>
                                            <p:cond delay="499"/>
                                          </p:stCondLst>
                                        </p:cTn>
                                        <p:tgtEl>
                                          <p:spTgt spid="25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255"/>
                                        </p:tgtEl>
                                      </p:cBhvr>
                                    </p:animEffect>
                                    <p:set>
                                      <p:cBhvr>
                                        <p:cTn id="85" dur="1" fill="hold">
                                          <p:stCondLst>
                                            <p:cond delay="499"/>
                                          </p:stCondLst>
                                        </p:cTn>
                                        <p:tgtEl>
                                          <p:spTgt spid="255"/>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252"/>
                  </p:tgtEl>
                </p:cond>
              </p:nextCondLst>
            </p:seq>
            <p:seq concurrent="1" nextAc="seek">
              <p:cTn id="88" restart="whenNotActive" fill="hold" evtFilter="cancelBubble" nodeType="interactiveSeq">
                <p:stCondLst>
                  <p:cond evt="onClick" delay="0">
                    <p:tgtEl>
                      <p:spTgt spid="22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10"/>
                                        </p:tgtEl>
                                        <p:attrNameLst>
                                          <p:attrName>style.visibility</p:attrName>
                                        </p:attrNameLst>
                                      </p:cBhvr>
                                      <p:to>
                                        <p:strVal val="visible"/>
                                      </p:to>
                                    </p:set>
                                    <p:animEffect transition="in" filter="fade">
                                      <p:cBhvr>
                                        <p:cTn id="93" dur="500"/>
                                        <p:tgtEl>
                                          <p:spTgt spid="210"/>
                                        </p:tgtEl>
                                      </p:cBhvr>
                                    </p:animEffect>
                                  </p:childTnLst>
                                </p:cTn>
                              </p:par>
                            </p:childTnLst>
                          </p:cTn>
                        </p:par>
                        <p:par>
                          <p:cTn id="94" fill="hold">
                            <p:stCondLst>
                              <p:cond delay="500"/>
                            </p:stCondLst>
                            <p:childTnLst>
                              <p:par>
                                <p:cTn id="95" presetID="1" presetClass="exit" presetSubtype="0" fill="hold" grpId="1" nodeType="afterEffect">
                                  <p:stCondLst>
                                    <p:cond delay="4000"/>
                                  </p:stCondLst>
                                  <p:childTnLst>
                                    <p:set>
                                      <p:cBhvr>
                                        <p:cTn id="9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97" restart="whenNotActive" fill="hold" evtFilter="cancelBubble" nodeType="interactiveSeq">
                <p:stCondLst>
                  <p:cond evt="onClick" delay="0">
                    <p:tgtEl>
                      <p:spTgt spid="224"/>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2" nodeType="clickEffect">
                                  <p:stCondLst>
                                    <p:cond delay="0"/>
                                  </p:stCondLst>
                                  <p:childTnLst>
                                    <p:set>
                                      <p:cBhvr>
                                        <p:cTn id="101" dur="1" fill="hold">
                                          <p:stCondLst>
                                            <p:cond delay="0"/>
                                          </p:stCondLst>
                                        </p:cTn>
                                        <p:tgtEl>
                                          <p:spTgt spid="210"/>
                                        </p:tgtEl>
                                        <p:attrNameLst>
                                          <p:attrName>style.visibility</p:attrName>
                                        </p:attrNameLst>
                                      </p:cBhvr>
                                      <p:to>
                                        <p:strVal val="visible"/>
                                      </p:to>
                                    </p:set>
                                    <p:animEffect transition="in" filter="fade">
                                      <p:cBhvr>
                                        <p:cTn id="102" dur="500"/>
                                        <p:tgtEl>
                                          <p:spTgt spid="210"/>
                                        </p:tgtEl>
                                      </p:cBhvr>
                                    </p:animEffect>
                                  </p:childTnLst>
                                </p:cTn>
                              </p:par>
                            </p:childTnLst>
                          </p:cTn>
                        </p:par>
                        <p:par>
                          <p:cTn id="103" fill="hold">
                            <p:stCondLst>
                              <p:cond delay="500"/>
                            </p:stCondLst>
                            <p:childTnLst>
                              <p:par>
                                <p:cTn id="104" presetID="1" presetClass="exit" presetSubtype="0" fill="hold" grpId="3" nodeType="afterEffect">
                                  <p:stCondLst>
                                    <p:cond delay="4000"/>
                                  </p:stCondLst>
                                  <p:childTnLst>
                                    <p:set>
                                      <p:cBhvr>
                                        <p:cTn id="10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106" restart="whenNotActive" fill="hold" evtFilter="cancelBubble" nodeType="interactiveSeq">
                <p:stCondLst>
                  <p:cond evt="onClick" delay="0">
                    <p:tgtEl>
                      <p:spTgt spid="22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4" nodeType="clickEffect">
                                  <p:stCondLst>
                                    <p:cond delay="0"/>
                                  </p:stCondLst>
                                  <p:childTnLst>
                                    <p:set>
                                      <p:cBhvr>
                                        <p:cTn id="110" dur="1" fill="hold">
                                          <p:stCondLst>
                                            <p:cond delay="0"/>
                                          </p:stCondLst>
                                        </p:cTn>
                                        <p:tgtEl>
                                          <p:spTgt spid="210"/>
                                        </p:tgtEl>
                                        <p:attrNameLst>
                                          <p:attrName>style.visibility</p:attrName>
                                        </p:attrNameLst>
                                      </p:cBhvr>
                                      <p:to>
                                        <p:strVal val="visible"/>
                                      </p:to>
                                    </p:set>
                                    <p:animEffect transition="in" filter="fade">
                                      <p:cBhvr>
                                        <p:cTn id="111" dur="500"/>
                                        <p:tgtEl>
                                          <p:spTgt spid="210"/>
                                        </p:tgtEl>
                                      </p:cBhvr>
                                    </p:animEffect>
                                  </p:childTnLst>
                                </p:cTn>
                              </p:par>
                            </p:childTnLst>
                          </p:cTn>
                        </p:par>
                        <p:par>
                          <p:cTn id="112" fill="hold">
                            <p:stCondLst>
                              <p:cond delay="500"/>
                            </p:stCondLst>
                            <p:childTnLst>
                              <p:par>
                                <p:cTn id="113" presetID="1" presetClass="exit" presetSubtype="0" fill="hold" grpId="5" nodeType="afterEffect">
                                  <p:stCondLst>
                                    <p:cond delay="4000"/>
                                  </p:stCondLst>
                                  <p:childTnLst>
                                    <p:set>
                                      <p:cBhvr>
                                        <p:cTn id="11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15" restart="whenNotActive" fill="hold" evtFilter="cancelBubble" nodeType="interactiveSeq">
                <p:stCondLst>
                  <p:cond evt="onClick" delay="0">
                    <p:tgtEl>
                      <p:spTgt spid="228"/>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grpId="6" nodeType="clickEffect">
                                  <p:stCondLst>
                                    <p:cond delay="0"/>
                                  </p:stCondLst>
                                  <p:childTnLst>
                                    <p:set>
                                      <p:cBhvr>
                                        <p:cTn id="119" dur="1" fill="hold">
                                          <p:stCondLst>
                                            <p:cond delay="0"/>
                                          </p:stCondLst>
                                        </p:cTn>
                                        <p:tgtEl>
                                          <p:spTgt spid="210"/>
                                        </p:tgtEl>
                                        <p:attrNameLst>
                                          <p:attrName>style.visibility</p:attrName>
                                        </p:attrNameLst>
                                      </p:cBhvr>
                                      <p:to>
                                        <p:strVal val="visible"/>
                                      </p:to>
                                    </p:set>
                                    <p:animEffect transition="in" filter="fade">
                                      <p:cBhvr>
                                        <p:cTn id="120" dur="500"/>
                                        <p:tgtEl>
                                          <p:spTgt spid="210"/>
                                        </p:tgtEl>
                                      </p:cBhvr>
                                    </p:animEffect>
                                  </p:childTnLst>
                                </p:cTn>
                              </p:par>
                            </p:childTnLst>
                          </p:cTn>
                        </p:par>
                        <p:par>
                          <p:cTn id="121" fill="hold">
                            <p:stCondLst>
                              <p:cond delay="500"/>
                            </p:stCondLst>
                            <p:childTnLst>
                              <p:par>
                                <p:cTn id="122" presetID="1" presetClass="exit" presetSubtype="0" fill="hold" grpId="7" nodeType="afterEffect">
                                  <p:stCondLst>
                                    <p:cond delay="4000"/>
                                  </p:stCondLst>
                                  <p:childTnLst>
                                    <p:set>
                                      <p:cBhvr>
                                        <p:cTn id="12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24" restart="whenNotActive" fill="hold" evtFilter="cancelBubble" nodeType="interactiveSeq">
                <p:stCondLst>
                  <p:cond evt="onClick" delay="0">
                    <p:tgtEl>
                      <p:spTgt spid="229"/>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8" nodeType="clickEffect">
                                  <p:stCondLst>
                                    <p:cond delay="0"/>
                                  </p:stCondLst>
                                  <p:childTnLst>
                                    <p:set>
                                      <p:cBhvr>
                                        <p:cTn id="128" dur="1" fill="hold">
                                          <p:stCondLst>
                                            <p:cond delay="0"/>
                                          </p:stCondLst>
                                        </p:cTn>
                                        <p:tgtEl>
                                          <p:spTgt spid="210"/>
                                        </p:tgtEl>
                                        <p:attrNameLst>
                                          <p:attrName>style.visibility</p:attrName>
                                        </p:attrNameLst>
                                      </p:cBhvr>
                                      <p:to>
                                        <p:strVal val="visible"/>
                                      </p:to>
                                    </p:set>
                                    <p:animEffect transition="in" filter="fade">
                                      <p:cBhvr>
                                        <p:cTn id="129" dur="500"/>
                                        <p:tgtEl>
                                          <p:spTgt spid="210"/>
                                        </p:tgtEl>
                                      </p:cBhvr>
                                    </p:animEffect>
                                  </p:childTnLst>
                                </p:cTn>
                              </p:par>
                            </p:childTnLst>
                          </p:cTn>
                        </p:par>
                        <p:par>
                          <p:cTn id="130" fill="hold">
                            <p:stCondLst>
                              <p:cond delay="500"/>
                            </p:stCondLst>
                            <p:childTnLst>
                              <p:par>
                                <p:cTn id="131" presetID="1" presetClass="exit" presetSubtype="0" fill="hold" grpId="9" nodeType="afterEffect">
                                  <p:stCondLst>
                                    <p:cond delay="4000"/>
                                  </p:stCondLst>
                                  <p:childTnLst>
                                    <p:set>
                                      <p:cBhvr>
                                        <p:cTn id="13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9"/>
                  </p:tgtEl>
                </p:cond>
              </p:nextCondLst>
            </p:seq>
            <p:seq concurrent="1" nextAc="seek">
              <p:cTn id="133" restart="whenNotActive" fill="hold" evtFilter="cancelBubble" nodeType="interactiveSeq">
                <p:stCondLst>
                  <p:cond evt="onClick" delay="0">
                    <p:tgtEl>
                      <p:spTgt spid="230"/>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10" nodeType="clickEffect">
                                  <p:stCondLst>
                                    <p:cond delay="0"/>
                                  </p:stCondLst>
                                  <p:childTnLst>
                                    <p:set>
                                      <p:cBhvr>
                                        <p:cTn id="137" dur="1" fill="hold">
                                          <p:stCondLst>
                                            <p:cond delay="0"/>
                                          </p:stCondLst>
                                        </p:cTn>
                                        <p:tgtEl>
                                          <p:spTgt spid="210"/>
                                        </p:tgtEl>
                                        <p:attrNameLst>
                                          <p:attrName>style.visibility</p:attrName>
                                        </p:attrNameLst>
                                      </p:cBhvr>
                                      <p:to>
                                        <p:strVal val="visible"/>
                                      </p:to>
                                    </p:set>
                                    <p:animEffect transition="in" filter="fade">
                                      <p:cBhvr>
                                        <p:cTn id="138" dur="500"/>
                                        <p:tgtEl>
                                          <p:spTgt spid="210"/>
                                        </p:tgtEl>
                                      </p:cBhvr>
                                    </p:animEffect>
                                  </p:childTnLst>
                                </p:cTn>
                              </p:par>
                            </p:childTnLst>
                          </p:cTn>
                        </p:par>
                        <p:par>
                          <p:cTn id="139" fill="hold">
                            <p:stCondLst>
                              <p:cond delay="500"/>
                            </p:stCondLst>
                            <p:childTnLst>
                              <p:par>
                                <p:cTn id="140" presetID="1" presetClass="exit" presetSubtype="0" fill="hold" grpId="11" nodeType="afterEffect">
                                  <p:stCondLst>
                                    <p:cond delay="4000"/>
                                  </p:stCondLst>
                                  <p:childTnLst>
                                    <p:set>
                                      <p:cBhvr>
                                        <p:cTn id="14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42" restart="whenNotActive" fill="hold" evtFilter="cancelBubble" nodeType="interactiveSeq">
                <p:stCondLst>
                  <p:cond evt="onClick" delay="0">
                    <p:tgtEl>
                      <p:spTgt spid="233"/>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12" nodeType="clickEffect">
                                  <p:stCondLst>
                                    <p:cond delay="0"/>
                                  </p:stCondLst>
                                  <p:childTnLst>
                                    <p:set>
                                      <p:cBhvr>
                                        <p:cTn id="146" dur="1" fill="hold">
                                          <p:stCondLst>
                                            <p:cond delay="0"/>
                                          </p:stCondLst>
                                        </p:cTn>
                                        <p:tgtEl>
                                          <p:spTgt spid="210"/>
                                        </p:tgtEl>
                                        <p:attrNameLst>
                                          <p:attrName>style.visibility</p:attrName>
                                        </p:attrNameLst>
                                      </p:cBhvr>
                                      <p:to>
                                        <p:strVal val="visible"/>
                                      </p:to>
                                    </p:set>
                                    <p:animEffect transition="in" filter="fade">
                                      <p:cBhvr>
                                        <p:cTn id="147" dur="500"/>
                                        <p:tgtEl>
                                          <p:spTgt spid="210"/>
                                        </p:tgtEl>
                                      </p:cBhvr>
                                    </p:animEffect>
                                  </p:childTnLst>
                                </p:cTn>
                              </p:par>
                            </p:childTnLst>
                          </p:cTn>
                        </p:par>
                        <p:par>
                          <p:cTn id="148" fill="hold">
                            <p:stCondLst>
                              <p:cond delay="500"/>
                            </p:stCondLst>
                            <p:childTnLst>
                              <p:par>
                                <p:cTn id="149" presetID="1" presetClass="exit" presetSubtype="0" fill="hold" grpId="13" nodeType="afterEffect">
                                  <p:stCondLst>
                                    <p:cond delay="4000"/>
                                  </p:stCondLst>
                                  <p:childTnLst>
                                    <p:set>
                                      <p:cBhvr>
                                        <p:cTn id="15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151" restart="whenNotActive" fill="hold" evtFilter="cancelBubble" nodeType="interactiveSeq">
                <p:stCondLst>
                  <p:cond evt="onClick" delay="0">
                    <p:tgtEl>
                      <p:spTgt spid="234"/>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grpId="14" nodeType="clickEffect">
                                  <p:stCondLst>
                                    <p:cond delay="0"/>
                                  </p:stCondLst>
                                  <p:childTnLst>
                                    <p:set>
                                      <p:cBhvr>
                                        <p:cTn id="155" dur="1" fill="hold">
                                          <p:stCondLst>
                                            <p:cond delay="0"/>
                                          </p:stCondLst>
                                        </p:cTn>
                                        <p:tgtEl>
                                          <p:spTgt spid="210"/>
                                        </p:tgtEl>
                                        <p:attrNameLst>
                                          <p:attrName>style.visibility</p:attrName>
                                        </p:attrNameLst>
                                      </p:cBhvr>
                                      <p:to>
                                        <p:strVal val="visible"/>
                                      </p:to>
                                    </p:set>
                                    <p:animEffect transition="in" filter="fade">
                                      <p:cBhvr>
                                        <p:cTn id="156" dur="500"/>
                                        <p:tgtEl>
                                          <p:spTgt spid="210"/>
                                        </p:tgtEl>
                                      </p:cBhvr>
                                    </p:animEffect>
                                  </p:childTnLst>
                                </p:cTn>
                              </p:par>
                            </p:childTnLst>
                          </p:cTn>
                        </p:par>
                        <p:par>
                          <p:cTn id="157" fill="hold">
                            <p:stCondLst>
                              <p:cond delay="500"/>
                            </p:stCondLst>
                            <p:childTnLst>
                              <p:par>
                                <p:cTn id="158" presetID="1" presetClass="exit" presetSubtype="0" fill="hold" grpId="15" nodeType="afterEffect">
                                  <p:stCondLst>
                                    <p:cond delay="4000"/>
                                  </p:stCondLst>
                                  <p:childTnLst>
                                    <p:set>
                                      <p:cBhvr>
                                        <p:cTn id="15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160" restart="whenNotActive" fill="hold" evtFilter="cancelBubble" nodeType="interactiveSeq">
                <p:stCondLst>
                  <p:cond evt="onClick" delay="0">
                    <p:tgtEl>
                      <p:spTgt spid="235"/>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16" nodeType="clickEffect">
                                  <p:stCondLst>
                                    <p:cond delay="0"/>
                                  </p:stCondLst>
                                  <p:childTnLst>
                                    <p:set>
                                      <p:cBhvr>
                                        <p:cTn id="164" dur="1" fill="hold">
                                          <p:stCondLst>
                                            <p:cond delay="0"/>
                                          </p:stCondLst>
                                        </p:cTn>
                                        <p:tgtEl>
                                          <p:spTgt spid="210"/>
                                        </p:tgtEl>
                                        <p:attrNameLst>
                                          <p:attrName>style.visibility</p:attrName>
                                        </p:attrNameLst>
                                      </p:cBhvr>
                                      <p:to>
                                        <p:strVal val="visible"/>
                                      </p:to>
                                    </p:set>
                                    <p:animEffect transition="in" filter="fade">
                                      <p:cBhvr>
                                        <p:cTn id="165" dur="500"/>
                                        <p:tgtEl>
                                          <p:spTgt spid="210"/>
                                        </p:tgtEl>
                                      </p:cBhvr>
                                    </p:animEffect>
                                  </p:childTnLst>
                                </p:cTn>
                              </p:par>
                            </p:childTnLst>
                          </p:cTn>
                        </p:par>
                        <p:par>
                          <p:cTn id="166" fill="hold">
                            <p:stCondLst>
                              <p:cond delay="500"/>
                            </p:stCondLst>
                            <p:childTnLst>
                              <p:par>
                                <p:cTn id="167" presetID="1" presetClass="exit" presetSubtype="0" fill="hold" grpId="17" nodeType="afterEffect">
                                  <p:stCondLst>
                                    <p:cond delay="4000"/>
                                  </p:stCondLst>
                                  <p:childTnLst>
                                    <p:set>
                                      <p:cBhvr>
                                        <p:cTn id="16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69" restart="whenNotActive" fill="hold" evtFilter="cancelBubble" nodeType="interactiveSeq">
                <p:stCondLst>
                  <p:cond evt="onClick" delay="0">
                    <p:tgtEl>
                      <p:spTgt spid="238"/>
                    </p:tgtEl>
                  </p:cond>
                </p:stCondLst>
                <p:endSync evt="end" delay="0">
                  <p:rtn val="all"/>
                </p:endSync>
                <p:childTnLst>
                  <p:par>
                    <p:cTn id="170" fill="hold">
                      <p:stCondLst>
                        <p:cond delay="0"/>
                      </p:stCondLst>
                      <p:childTnLst>
                        <p:par>
                          <p:cTn id="171" fill="hold">
                            <p:stCondLst>
                              <p:cond delay="0"/>
                            </p:stCondLst>
                            <p:childTnLst>
                              <p:par>
                                <p:cTn id="172" presetID="10" presetClass="entr" presetSubtype="0" fill="hold" grpId="18" nodeType="clickEffect">
                                  <p:stCondLst>
                                    <p:cond delay="0"/>
                                  </p:stCondLst>
                                  <p:childTnLst>
                                    <p:set>
                                      <p:cBhvr>
                                        <p:cTn id="173" dur="1" fill="hold">
                                          <p:stCondLst>
                                            <p:cond delay="0"/>
                                          </p:stCondLst>
                                        </p:cTn>
                                        <p:tgtEl>
                                          <p:spTgt spid="210"/>
                                        </p:tgtEl>
                                        <p:attrNameLst>
                                          <p:attrName>style.visibility</p:attrName>
                                        </p:attrNameLst>
                                      </p:cBhvr>
                                      <p:to>
                                        <p:strVal val="visible"/>
                                      </p:to>
                                    </p:set>
                                    <p:animEffect transition="in" filter="fade">
                                      <p:cBhvr>
                                        <p:cTn id="174" dur="500"/>
                                        <p:tgtEl>
                                          <p:spTgt spid="210"/>
                                        </p:tgtEl>
                                      </p:cBhvr>
                                    </p:animEffect>
                                  </p:childTnLst>
                                </p:cTn>
                              </p:par>
                            </p:childTnLst>
                          </p:cTn>
                        </p:par>
                        <p:par>
                          <p:cTn id="175" fill="hold">
                            <p:stCondLst>
                              <p:cond delay="500"/>
                            </p:stCondLst>
                            <p:childTnLst>
                              <p:par>
                                <p:cTn id="176" presetID="1" presetClass="exit" presetSubtype="0" fill="hold" grpId="19" nodeType="afterEffect">
                                  <p:stCondLst>
                                    <p:cond delay="4000"/>
                                  </p:stCondLst>
                                  <p:childTnLst>
                                    <p:set>
                                      <p:cBhvr>
                                        <p:cTn id="17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178" restart="whenNotActive" fill="hold" evtFilter="cancelBubble" nodeType="interactiveSeq">
                <p:stCondLst>
                  <p:cond evt="onClick" delay="0">
                    <p:tgtEl>
                      <p:spTgt spid="23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20" nodeType="clickEffect">
                                  <p:stCondLst>
                                    <p:cond delay="0"/>
                                  </p:stCondLst>
                                  <p:childTnLst>
                                    <p:set>
                                      <p:cBhvr>
                                        <p:cTn id="182" dur="1" fill="hold">
                                          <p:stCondLst>
                                            <p:cond delay="0"/>
                                          </p:stCondLst>
                                        </p:cTn>
                                        <p:tgtEl>
                                          <p:spTgt spid="210"/>
                                        </p:tgtEl>
                                        <p:attrNameLst>
                                          <p:attrName>style.visibility</p:attrName>
                                        </p:attrNameLst>
                                      </p:cBhvr>
                                      <p:to>
                                        <p:strVal val="visible"/>
                                      </p:to>
                                    </p:set>
                                    <p:animEffect transition="in" filter="fade">
                                      <p:cBhvr>
                                        <p:cTn id="183" dur="500"/>
                                        <p:tgtEl>
                                          <p:spTgt spid="210"/>
                                        </p:tgtEl>
                                      </p:cBhvr>
                                    </p:animEffect>
                                  </p:childTnLst>
                                </p:cTn>
                              </p:par>
                            </p:childTnLst>
                          </p:cTn>
                        </p:par>
                        <p:par>
                          <p:cTn id="184" fill="hold">
                            <p:stCondLst>
                              <p:cond delay="500"/>
                            </p:stCondLst>
                            <p:childTnLst>
                              <p:par>
                                <p:cTn id="185" presetID="1" presetClass="exit" presetSubtype="0" fill="hold" grpId="21" nodeType="afterEffect">
                                  <p:stCondLst>
                                    <p:cond delay="4000"/>
                                  </p:stCondLst>
                                  <p:childTnLst>
                                    <p:set>
                                      <p:cBhvr>
                                        <p:cTn id="18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87" restart="whenNotActive" fill="hold" evtFilter="cancelBubble" nodeType="interactiveSeq">
                <p:stCondLst>
                  <p:cond evt="onClick" delay="0">
                    <p:tgtEl>
                      <p:spTgt spid="240"/>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grpId="22" nodeType="clickEffect">
                                  <p:stCondLst>
                                    <p:cond delay="0"/>
                                  </p:stCondLst>
                                  <p:childTnLst>
                                    <p:set>
                                      <p:cBhvr>
                                        <p:cTn id="191" dur="1" fill="hold">
                                          <p:stCondLst>
                                            <p:cond delay="0"/>
                                          </p:stCondLst>
                                        </p:cTn>
                                        <p:tgtEl>
                                          <p:spTgt spid="210"/>
                                        </p:tgtEl>
                                        <p:attrNameLst>
                                          <p:attrName>style.visibility</p:attrName>
                                        </p:attrNameLst>
                                      </p:cBhvr>
                                      <p:to>
                                        <p:strVal val="visible"/>
                                      </p:to>
                                    </p:set>
                                    <p:animEffect transition="in" filter="fade">
                                      <p:cBhvr>
                                        <p:cTn id="192" dur="500"/>
                                        <p:tgtEl>
                                          <p:spTgt spid="210"/>
                                        </p:tgtEl>
                                      </p:cBhvr>
                                    </p:animEffect>
                                  </p:childTnLst>
                                </p:cTn>
                              </p:par>
                            </p:childTnLst>
                          </p:cTn>
                        </p:par>
                        <p:par>
                          <p:cTn id="193" fill="hold">
                            <p:stCondLst>
                              <p:cond delay="500"/>
                            </p:stCondLst>
                            <p:childTnLst>
                              <p:par>
                                <p:cTn id="194" presetID="1" presetClass="exit" presetSubtype="0" fill="hold" grpId="23" nodeType="afterEffect">
                                  <p:stCondLst>
                                    <p:cond delay="4000"/>
                                  </p:stCondLst>
                                  <p:childTnLst>
                                    <p:set>
                                      <p:cBhvr>
                                        <p:cTn id="19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196" restart="whenNotActive" fill="hold" evtFilter="cancelBubble" nodeType="interactiveSeq">
                <p:stCondLst>
                  <p:cond evt="onClick" delay="0">
                    <p:tgtEl>
                      <p:spTgt spid="24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24" nodeType="clickEffect">
                                  <p:stCondLst>
                                    <p:cond delay="0"/>
                                  </p:stCondLst>
                                  <p:childTnLst>
                                    <p:set>
                                      <p:cBhvr>
                                        <p:cTn id="200" dur="1" fill="hold">
                                          <p:stCondLst>
                                            <p:cond delay="0"/>
                                          </p:stCondLst>
                                        </p:cTn>
                                        <p:tgtEl>
                                          <p:spTgt spid="210"/>
                                        </p:tgtEl>
                                        <p:attrNameLst>
                                          <p:attrName>style.visibility</p:attrName>
                                        </p:attrNameLst>
                                      </p:cBhvr>
                                      <p:to>
                                        <p:strVal val="visible"/>
                                      </p:to>
                                    </p:set>
                                    <p:animEffect transition="in" filter="fade">
                                      <p:cBhvr>
                                        <p:cTn id="201" dur="500"/>
                                        <p:tgtEl>
                                          <p:spTgt spid="210"/>
                                        </p:tgtEl>
                                      </p:cBhvr>
                                    </p:animEffect>
                                  </p:childTnLst>
                                </p:cTn>
                              </p:par>
                            </p:childTnLst>
                          </p:cTn>
                        </p:par>
                        <p:par>
                          <p:cTn id="202" fill="hold">
                            <p:stCondLst>
                              <p:cond delay="500"/>
                            </p:stCondLst>
                            <p:childTnLst>
                              <p:par>
                                <p:cTn id="203" presetID="1" presetClass="exit" presetSubtype="0" fill="hold" grpId="25" nodeType="afterEffect">
                                  <p:stCondLst>
                                    <p:cond delay="4000"/>
                                  </p:stCondLst>
                                  <p:childTnLst>
                                    <p:set>
                                      <p:cBhvr>
                                        <p:cTn id="20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205" restart="whenNotActive" fill="hold" evtFilter="cancelBubble" nodeType="interactiveSeq">
                <p:stCondLst>
                  <p:cond evt="onClick" delay="0">
                    <p:tgtEl>
                      <p:spTgt spid="244"/>
                    </p:tgtEl>
                  </p:cond>
                </p:stCondLst>
                <p:endSync evt="end" delay="0">
                  <p:rtn val="all"/>
                </p:endSync>
                <p:childTnLst>
                  <p:par>
                    <p:cTn id="206" fill="hold">
                      <p:stCondLst>
                        <p:cond delay="0"/>
                      </p:stCondLst>
                      <p:childTnLst>
                        <p:par>
                          <p:cTn id="207" fill="hold">
                            <p:stCondLst>
                              <p:cond delay="0"/>
                            </p:stCondLst>
                            <p:childTnLst>
                              <p:par>
                                <p:cTn id="208" presetID="10" presetClass="entr" presetSubtype="0" fill="hold" grpId="26" nodeType="clickEffect">
                                  <p:stCondLst>
                                    <p:cond delay="0"/>
                                  </p:stCondLst>
                                  <p:childTnLst>
                                    <p:set>
                                      <p:cBhvr>
                                        <p:cTn id="209" dur="1" fill="hold">
                                          <p:stCondLst>
                                            <p:cond delay="0"/>
                                          </p:stCondLst>
                                        </p:cTn>
                                        <p:tgtEl>
                                          <p:spTgt spid="210"/>
                                        </p:tgtEl>
                                        <p:attrNameLst>
                                          <p:attrName>style.visibility</p:attrName>
                                        </p:attrNameLst>
                                      </p:cBhvr>
                                      <p:to>
                                        <p:strVal val="visible"/>
                                      </p:to>
                                    </p:set>
                                    <p:animEffect transition="in" filter="fade">
                                      <p:cBhvr>
                                        <p:cTn id="210" dur="500"/>
                                        <p:tgtEl>
                                          <p:spTgt spid="210"/>
                                        </p:tgtEl>
                                      </p:cBhvr>
                                    </p:animEffect>
                                  </p:childTnLst>
                                </p:cTn>
                              </p:par>
                            </p:childTnLst>
                          </p:cTn>
                        </p:par>
                        <p:par>
                          <p:cTn id="211" fill="hold">
                            <p:stCondLst>
                              <p:cond delay="500"/>
                            </p:stCondLst>
                            <p:childTnLst>
                              <p:par>
                                <p:cTn id="212" presetID="1" presetClass="exit" presetSubtype="0" fill="hold" grpId="27" nodeType="afterEffect">
                                  <p:stCondLst>
                                    <p:cond delay="4000"/>
                                  </p:stCondLst>
                                  <p:childTnLst>
                                    <p:set>
                                      <p:cBhvr>
                                        <p:cTn id="21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14" restart="whenNotActive" fill="hold" evtFilter="cancelBubble" nodeType="interactiveSeq">
                <p:stCondLst>
                  <p:cond evt="onClick" delay="0">
                    <p:tgtEl>
                      <p:spTgt spid="24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28" nodeType="clickEffect">
                                  <p:stCondLst>
                                    <p:cond delay="0"/>
                                  </p:stCondLst>
                                  <p:childTnLst>
                                    <p:set>
                                      <p:cBhvr>
                                        <p:cTn id="218" dur="1" fill="hold">
                                          <p:stCondLst>
                                            <p:cond delay="0"/>
                                          </p:stCondLst>
                                        </p:cTn>
                                        <p:tgtEl>
                                          <p:spTgt spid="210"/>
                                        </p:tgtEl>
                                        <p:attrNameLst>
                                          <p:attrName>style.visibility</p:attrName>
                                        </p:attrNameLst>
                                      </p:cBhvr>
                                      <p:to>
                                        <p:strVal val="visible"/>
                                      </p:to>
                                    </p:set>
                                    <p:animEffect transition="in" filter="fade">
                                      <p:cBhvr>
                                        <p:cTn id="219" dur="500"/>
                                        <p:tgtEl>
                                          <p:spTgt spid="210"/>
                                        </p:tgtEl>
                                      </p:cBhvr>
                                    </p:animEffect>
                                  </p:childTnLst>
                                </p:cTn>
                              </p:par>
                            </p:childTnLst>
                          </p:cTn>
                        </p:par>
                        <p:par>
                          <p:cTn id="220" fill="hold">
                            <p:stCondLst>
                              <p:cond delay="500"/>
                            </p:stCondLst>
                            <p:childTnLst>
                              <p:par>
                                <p:cTn id="221" presetID="1" presetClass="exit" presetSubtype="0" fill="hold" grpId="29" nodeType="afterEffect">
                                  <p:stCondLst>
                                    <p:cond delay="4000"/>
                                  </p:stCondLst>
                                  <p:childTnLst>
                                    <p:set>
                                      <p:cBhvr>
                                        <p:cTn id="22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223" restart="whenNotActive" fill="hold" evtFilter="cancelBubble" nodeType="interactiveSeq">
                <p:stCondLst>
                  <p:cond evt="onClick" delay="0">
                    <p:tgtEl>
                      <p:spTgt spid="248"/>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30" nodeType="clickEffect">
                                  <p:stCondLst>
                                    <p:cond delay="0"/>
                                  </p:stCondLst>
                                  <p:childTnLst>
                                    <p:set>
                                      <p:cBhvr>
                                        <p:cTn id="227" dur="1" fill="hold">
                                          <p:stCondLst>
                                            <p:cond delay="0"/>
                                          </p:stCondLst>
                                        </p:cTn>
                                        <p:tgtEl>
                                          <p:spTgt spid="210"/>
                                        </p:tgtEl>
                                        <p:attrNameLst>
                                          <p:attrName>style.visibility</p:attrName>
                                        </p:attrNameLst>
                                      </p:cBhvr>
                                      <p:to>
                                        <p:strVal val="visible"/>
                                      </p:to>
                                    </p:set>
                                    <p:animEffect transition="in" filter="fade">
                                      <p:cBhvr>
                                        <p:cTn id="228" dur="500"/>
                                        <p:tgtEl>
                                          <p:spTgt spid="210"/>
                                        </p:tgtEl>
                                      </p:cBhvr>
                                    </p:animEffect>
                                  </p:childTnLst>
                                </p:cTn>
                              </p:par>
                            </p:childTnLst>
                          </p:cTn>
                        </p:par>
                        <p:par>
                          <p:cTn id="229" fill="hold">
                            <p:stCondLst>
                              <p:cond delay="500"/>
                            </p:stCondLst>
                            <p:childTnLst>
                              <p:par>
                                <p:cTn id="230" presetID="1" presetClass="exit" presetSubtype="0" fill="hold" grpId="31" nodeType="afterEffect">
                                  <p:stCondLst>
                                    <p:cond delay="4000"/>
                                  </p:stCondLst>
                                  <p:childTnLst>
                                    <p:set>
                                      <p:cBhvr>
                                        <p:cTn id="23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232" restart="whenNotActive" fill="hold" evtFilter="cancelBubble" nodeType="interactiveSeq">
                <p:stCondLst>
                  <p:cond evt="onClick" delay="0">
                    <p:tgtEl>
                      <p:spTgt spid="249"/>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32" nodeType="clickEffect">
                                  <p:stCondLst>
                                    <p:cond delay="0"/>
                                  </p:stCondLst>
                                  <p:childTnLst>
                                    <p:set>
                                      <p:cBhvr>
                                        <p:cTn id="236" dur="1" fill="hold">
                                          <p:stCondLst>
                                            <p:cond delay="0"/>
                                          </p:stCondLst>
                                        </p:cTn>
                                        <p:tgtEl>
                                          <p:spTgt spid="210"/>
                                        </p:tgtEl>
                                        <p:attrNameLst>
                                          <p:attrName>style.visibility</p:attrName>
                                        </p:attrNameLst>
                                      </p:cBhvr>
                                      <p:to>
                                        <p:strVal val="visible"/>
                                      </p:to>
                                    </p:set>
                                    <p:animEffect transition="in" filter="fade">
                                      <p:cBhvr>
                                        <p:cTn id="237" dur="500"/>
                                        <p:tgtEl>
                                          <p:spTgt spid="210"/>
                                        </p:tgtEl>
                                      </p:cBhvr>
                                    </p:animEffect>
                                  </p:childTnLst>
                                </p:cTn>
                              </p:par>
                            </p:childTnLst>
                          </p:cTn>
                        </p:par>
                        <p:par>
                          <p:cTn id="238" fill="hold">
                            <p:stCondLst>
                              <p:cond delay="500"/>
                            </p:stCondLst>
                            <p:childTnLst>
                              <p:par>
                                <p:cTn id="239" presetID="1" presetClass="exit" presetSubtype="0" fill="hold" grpId="33" nodeType="afterEffect">
                                  <p:stCondLst>
                                    <p:cond delay="4000"/>
                                  </p:stCondLst>
                                  <p:childTnLst>
                                    <p:set>
                                      <p:cBhvr>
                                        <p:cTn id="24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241" restart="whenNotActive" fill="hold" evtFilter="cancelBubble" nodeType="interactiveSeq">
                <p:stCondLst>
                  <p:cond evt="onClick" delay="0">
                    <p:tgtEl>
                      <p:spTgt spid="250"/>
                    </p:tgtEl>
                  </p:cond>
                </p:stCondLst>
                <p:endSync evt="end" delay="0">
                  <p:rtn val="all"/>
                </p:endSync>
                <p:childTnLst>
                  <p:par>
                    <p:cTn id="242" fill="hold">
                      <p:stCondLst>
                        <p:cond delay="0"/>
                      </p:stCondLst>
                      <p:childTnLst>
                        <p:par>
                          <p:cTn id="243" fill="hold">
                            <p:stCondLst>
                              <p:cond delay="0"/>
                            </p:stCondLst>
                            <p:childTnLst>
                              <p:par>
                                <p:cTn id="244" presetID="10" presetClass="entr" presetSubtype="0" fill="hold" grpId="34" nodeType="clickEffect">
                                  <p:stCondLst>
                                    <p:cond delay="0"/>
                                  </p:stCondLst>
                                  <p:childTnLst>
                                    <p:set>
                                      <p:cBhvr>
                                        <p:cTn id="245" dur="1" fill="hold">
                                          <p:stCondLst>
                                            <p:cond delay="0"/>
                                          </p:stCondLst>
                                        </p:cTn>
                                        <p:tgtEl>
                                          <p:spTgt spid="210"/>
                                        </p:tgtEl>
                                        <p:attrNameLst>
                                          <p:attrName>style.visibility</p:attrName>
                                        </p:attrNameLst>
                                      </p:cBhvr>
                                      <p:to>
                                        <p:strVal val="visible"/>
                                      </p:to>
                                    </p:set>
                                    <p:animEffect transition="in" filter="fade">
                                      <p:cBhvr>
                                        <p:cTn id="246" dur="500"/>
                                        <p:tgtEl>
                                          <p:spTgt spid="210"/>
                                        </p:tgtEl>
                                      </p:cBhvr>
                                    </p:animEffect>
                                  </p:childTnLst>
                                </p:cTn>
                              </p:par>
                            </p:childTnLst>
                          </p:cTn>
                        </p:par>
                        <p:par>
                          <p:cTn id="247" fill="hold">
                            <p:stCondLst>
                              <p:cond delay="500"/>
                            </p:stCondLst>
                            <p:childTnLst>
                              <p:par>
                                <p:cTn id="248" presetID="1" presetClass="exit" presetSubtype="0" fill="hold" grpId="35" nodeType="afterEffect">
                                  <p:stCondLst>
                                    <p:cond delay="4000"/>
                                  </p:stCondLst>
                                  <p:childTnLst>
                                    <p:set>
                                      <p:cBhvr>
                                        <p:cTn id="24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250" restart="whenNotActive" fill="hold" evtFilter="cancelBubble" nodeType="interactiveSeq">
                <p:stCondLst>
                  <p:cond evt="onClick" delay="0">
                    <p:tgtEl>
                      <p:spTgt spid="253"/>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36" nodeType="clickEffect">
                                  <p:stCondLst>
                                    <p:cond delay="0"/>
                                  </p:stCondLst>
                                  <p:childTnLst>
                                    <p:set>
                                      <p:cBhvr>
                                        <p:cTn id="254" dur="1" fill="hold">
                                          <p:stCondLst>
                                            <p:cond delay="0"/>
                                          </p:stCondLst>
                                        </p:cTn>
                                        <p:tgtEl>
                                          <p:spTgt spid="210"/>
                                        </p:tgtEl>
                                        <p:attrNameLst>
                                          <p:attrName>style.visibility</p:attrName>
                                        </p:attrNameLst>
                                      </p:cBhvr>
                                      <p:to>
                                        <p:strVal val="visible"/>
                                      </p:to>
                                    </p:set>
                                    <p:animEffect transition="in" filter="fade">
                                      <p:cBhvr>
                                        <p:cTn id="255" dur="500"/>
                                        <p:tgtEl>
                                          <p:spTgt spid="210"/>
                                        </p:tgtEl>
                                      </p:cBhvr>
                                    </p:animEffect>
                                  </p:childTnLst>
                                </p:cTn>
                              </p:par>
                            </p:childTnLst>
                          </p:cTn>
                        </p:par>
                        <p:par>
                          <p:cTn id="256" fill="hold">
                            <p:stCondLst>
                              <p:cond delay="500"/>
                            </p:stCondLst>
                            <p:childTnLst>
                              <p:par>
                                <p:cTn id="257" presetID="1" presetClass="exit" presetSubtype="0" fill="hold" grpId="37" nodeType="afterEffect">
                                  <p:stCondLst>
                                    <p:cond delay="4000"/>
                                  </p:stCondLst>
                                  <p:childTnLst>
                                    <p:set>
                                      <p:cBhvr>
                                        <p:cTn id="25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259" restart="whenNotActive" fill="hold" evtFilter="cancelBubble" nodeType="interactiveSeq">
                <p:stCondLst>
                  <p:cond evt="onClick" delay="0">
                    <p:tgtEl>
                      <p:spTgt spid="254"/>
                    </p:tgtEl>
                  </p:cond>
                </p:stCondLst>
                <p:endSync evt="end" delay="0">
                  <p:rtn val="all"/>
                </p:endSync>
                <p:childTnLst>
                  <p:par>
                    <p:cTn id="260" fill="hold">
                      <p:stCondLst>
                        <p:cond delay="0"/>
                      </p:stCondLst>
                      <p:childTnLst>
                        <p:par>
                          <p:cTn id="261" fill="hold">
                            <p:stCondLst>
                              <p:cond delay="0"/>
                            </p:stCondLst>
                            <p:childTnLst>
                              <p:par>
                                <p:cTn id="262" presetID="10" presetClass="entr" presetSubtype="0" fill="hold" grpId="38" nodeType="clickEffect">
                                  <p:stCondLst>
                                    <p:cond delay="0"/>
                                  </p:stCondLst>
                                  <p:childTnLst>
                                    <p:set>
                                      <p:cBhvr>
                                        <p:cTn id="263" dur="1" fill="hold">
                                          <p:stCondLst>
                                            <p:cond delay="0"/>
                                          </p:stCondLst>
                                        </p:cTn>
                                        <p:tgtEl>
                                          <p:spTgt spid="210"/>
                                        </p:tgtEl>
                                        <p:attrNameLst>
                                          <p:attrName>style.visibility</p:attrName>
                                        </p:attrNameLst>
                                      </p:cBhvr>
                                      <p:to>
                                        <p:strVal val="visible"/>
                                      </p:to>
                                    </p:set>
                                    <p:animEffect transition="in" filter="fade">
                                      <p:cBhvr>
                                        <p:cTn id="264" dur="500"/>
                                        <p:tgtEl>
                                          <p:spTgt spid="210"/>
                                        </p:tgtEl>
                                      </p:cBhvr>
                                    </p:animEffect>
                                  </p:childTnLst>
                                </p:cTn>
                              </p:par>
                            </p:childTnLst>
                          </p:cTn>
                        </p:par>
                        <p:par>
                          <p:cTn id="265" fill="hold">
                            <p:stCondLst>
                              <p:cond delay="500"/>
                            </p:stCondLst>
                            <p:childTnLst>
                              <p:par>
                                <p:cTn id="266" presetID="1" presetClass="exit" presetSubtype="0" fill="hold" grpId="39" nodeType="afterEffect">
                                  <p:stCondLst>
                                    <p:cond delay="4000"/>
                                  </p:stCondLst>
                                  <p:childTnLst>
                                    <p:set>
                                      <p:cBhvr>
                                        <p:cTn id="26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seq concurrent="1" nextAc="seek">
              <p:cTn id="268" restart="whenNotActive" fill="hold" evtFilter="cancelBubble" nodeType="interactiveSeq">
                <p:stCondLst>
                  <p:cond evt="onClick" delay="0">
                    <p:tgtEl>
                      <p:spTgt spid="255"/>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40" nodeType="clickEffect">
                                  <p:stCondLst>
                                    <p:cond delay="0"/>
                                  </p:stCondLst>
                                  <p:childTnLst>
                                    <p:set>
                                      <p:cBhvr>
                                        <p:cTn id="272" dur="1" fill="hold">
                                          <p:stCondLst>
                                            <p:cond delay="0"/>
                                          </p:stCondLst>
                                        </p:cTn>
                                        <p:tgtEl>
                                          <p:spTgt spid="210"/>
                                        </p:tgtEl>
                                        <p:attrNameLst>
                                          <p:attrName>style.visibility</p:attrName>
                                        </p:attrNameLst>
                                      </p:cBhvr>
                                      <p:to>
                                        <p:strVal val="visible"/>
                                      </p:to>
                                    </p:set>
                                    <p:animEffect transition="in" filter="fade">
                                      <p:cBhvr>
                                        <p:cTn id="273" dur="500"/>
                                        <p:tgtEl>
                                          <p:spTgt spid="210"/>
                                        </p:tgtEl>
                                      </p:cBhvr>
                                    </p:animEffect>
                                  </p:childTnLst>
                                </p:cTn>
                              </p:par>
                            </p:childTnLst>
                          </p:cTn>
                        </p:par>
                        <p:par>
                          <p:cTn id="274" fill="hold">
                            <p:stCondLst>
                              <p:cond delay="500"/>
                            </p:stCondLst>
                            <p:childTnLst>
                              <p:par>
                                <p:cTn id="275" presetID="1" presetClass="exit" presetSubtype="0" fill="hold" grpId="41" nodeType="afterEffect">
                                  <p:stCondLst>
                                    <p:cond delay="4000"/>
                                  </p:stCondLst>
                                  <p:childTnLst>
                                    <p:set>
                                      <p:cBhvr>
                                        <p:cTn id="27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5"/>
                  </p:tgtEl>
                </p:cond>
              </p:nextCondLst>
            </p:seq>
            <p:seq concurrent="1" nextAc="seek">
              <p:cTn id="277" restart="whenNotActive" fill="hold" evtFilter="cancelBubble" nodeType="interactiveSeq">
                <p:stCondLst>
                  <p:cond evt="onClick" delay="0">
                    <p:tgtEl>
                      <p:spTgt spid="137"/>
                    </p:tgtEl>
                  </p:cond>
                </p:stCondLst>
                <p:endSync evt="end" delay="0">
                  <p:rtn val="all"/>
                </p:endSync>
                <p:childTnLst>
                  <p:par>
                    <p:cTn id="278" fill="hold">
                      <p:stCondLst>
                        <p:cond delay="0"/>
                      </p:stCondLst>
                      <p:childTnLst>
                        <p:par>
                          <p:cTn id="279" fill="hold">
                            <p:stCondLst>
                              <p:cond delay="0"/>
                            </p:stCondLst>
                            <p:childTnLst>
                              <p:par>
                                <p:cTn id="280" presetID="1" presetClass="entr" presetSubtype="0" fill="hold" grpId="0" nodeType="clickEffect">
                                  <p:stCondLst>
                                    <p:cond delay="0"/>
                                  </p:stCondLst>
                                  <p:childTnLst>
                                    <p:set>
                                      <p:cBhvr>
                                        <p:cTn id="281" dur="1" fill="hold">
                                          <p:stCondLst>
                                            <p:cond delay="0"/>
                                          </p:stCondLst>
                                        </p:cTn>
                                        <p:tgtEl>
                                          <p:spTgt spid="138"/>
                                        </p:tgtEl>
                                        <p:attrNameLst>
                                          <p:attrName>style.visibility</p:attrName>
                                        </p:attrNameLst>
                                      </p:cBhvr>
                                      <p:to>
                                        <p:strVal val="visible"/>
                                      </p:to>
                                    </p:set>
                                  </p:childTnLst>
                                </p:cTn>
                              </p:par>
                            </p:childTnLst>
                          </p:cTn>
                        </p:par>
                        <p:par>
                          <p:cTn id="282" fill="hold">
                            <p:stCondLst>
                              <p:cond delay="0"/>
                            </p:stCondLst>
                            <p:childTnLst>
                              <p:par>
                                <p:cTn id="283" presetID="1" presetClass="entr" presetSubtype="0" fill="hold" grpId="0" nodeType="afterEffect">
                                  <p:stCondLst>
                                    <p:cond delay="0"/>
                                  </p:stCondLst>
                                  <p:childTnLst>
                                    <p:set>
                                      <p:cBhvr>
                                        <p:cTn id="284" dur="1" fill="hold">
                                          <p:stCondLst>
                                            <p:cond delay="0"/>
                                          </p:stCondLst>
                                        </p:cTn>
                                        <p:tgtEl>
                                          <p:spTgt spid="139"/>
                                        </p:tgtEl>
                                        <p:attrNameLst>
                                          <p:attrName>style.visibility</p:attrName>
                                        </p:attrNameLst>
                                      </p:cBhvr>
                                      <p:to>
                                        <p:strVal val="visible"/>
                                      </p:to>
                                    </p:set>
                                  </p:childTnLst>
                                </p:cTn>
                              </p:par>
                            </p:childTnLst>
                          </p:cTn>
                        </p:par>
                        <p:par>
                          <p:cTn id="285" fill="hold">
                            <p:stCondLst>
                              <p:cond delay="0"/>
                            </p:stCondLst>
                            <p:childTnLst>
                              <p:par>
                                <p:cTn id="286" presetID="1" presetClass="entr" presetSubtype="0" fill="hold" grpId="0" nodeType="afterEffect">
                                  <p:stCondLst>
                                    <p:cond delay="1000"/>
                                  </p:stCondLst>
                                  <p:childTnLst>
                                    <p:set>
                                      <p:cBhvr>
                                        <p:cTn id="287" dur="1" fill="hold">
                                          <p:stCondLst>
                                            <p:cond delay="0"/>
                                          </p:stCondLst>
                                        </p:cTn>
                                        <p:tgtEl>
                                          <p:spTgt spid="140"/>
                                        </p:tgtEl>
                                        <p:attrNameLst>
                                          <p:attrName>style.visibility</p:attrName>
                                        </p:attrNameLst>
                                      </p:cBhvr>
                                      <p:to>
                                        <p:strVal val="visible"/>
                                      </p:to>
                                    </p:set>
                                  </p:childTnLst>
                                </p:cTn>
                              </p:par>
                            </p:childTnLst>
                          </p:cTn>
                        </p:par>
                        <p:par>
                          <p:cTn id="288" fill="hold">
                            <p:stCondLst>
                              <p:cond delay="1000"/>
                            </p:stCondLst>
                            <p:childTnLst>
                              <p:par>
                                <p:cTn id="289" presetID="1" presetClass="entr" presetSubtype="0" fill="hold" grpId="0" nodeType="afterEffect">
                                  <p:stCondLst>
                                    <p:cond delay="1000"/>
                                  </p:stCondLst>
                                  <p:childTnLst>
                                    <p:set>
                                      <p:cBhvr>
                                        <p:cTn id="290" dur="1" fill="hold">
                                          <p:stCondLst>
                                            <p:cond delay="0"/>
                                          </p:stCondLst>
                                        </p:cTn>
                                        <p:tgtEl>
                                          <p:spTgt spid="141"/>
                                        </p:tgtEl>
                                        <p:attrNameLst>
                                          <p:attrName>style.visibility</p:attrName>
                                        </p:attrNameLst>
                                      </p:cBhvr>
                                      <p:to>
                                        <p:strVal val="visible"/>
                                      </p:to>
                                    </p:set>
                                  </p:childTnLst>
                                </p:cTn>
                              </p:par>
                            </p:childTnLst>
                          </p:cTn>
                        </p:par>
                        <p:par>
                          <p:cTn id="291" fill="hold">
                            <p:stCondLst>
                              <p:cond delay="2000"/>
                            </p:stCondLst>
                            <p:childTnLst>
                              <p:par>
                                <p:cTn id="292" presetID="1" presetClass="entr" presetSubtype="0" fill="hold" grpId="0" nodeType="afterEffect">
                                  <p:stCondLst>
                                    <p:cond delay="1000"/>
                                  </p:stCondLst>
                                  <p:childTnLst>
                                    <p:set>
                                      <p:cBhvr>
                                        <p:cTn id="293" dur="1" fill="hold">
                                          <p:stCondLst>
                                            <p:cond delay="0"/>
                                          </p:stCondLst>
                                        </p:cTn>
                                        <p:tgtEl>
                                          <p:spTgt spid="142"/>
                                        </p:tgtEl>
                                        <p:attrNameLst>
                                          <p:attrName>style.visibility</p:attrName>
                                        </p:attrNameLst>
                                      </p:cBhvr>
                                      <p:to>
                                        <p:strVal val="visible"/>
                                      </p:to>
                                    </p:set>
                                  </p:childTnLst>
                                </p:cTn>
                              </p:par>
                            </p:childTnLst>
                          </p:cTn>
                        </p:par>
                        <p:par>
                          <p:cTn id="294" fill="hold">
                            <p:stCondLst>
                              <p:cond delay="3000"/>
                            </p:stCondLst>
                            <p:childTnLst>
                              <p:par>
                                <p:cTn id="295" presetID="1" presetClass="entr" presetSubtype="0" fill="hold" grpId="0" nodeType="afterEffect">
                                  <p:stCondLst>
                                    <p:cond delay="1000"/>
                                  </p:stCondLst>
                                  <p:childTnLst>
                                    <p:set>
                                      <p:cBhvr>
                                        <p:cTn id="296" dur="1" fill="hold">
                                          <p:stCondLst>
                                            <p:cond delay="0"/>
                                          </p:stCondLst>
                                        </p:cTn>
                                        <p:tgtEl>
                                          <p:spTgt spid="143"/>
                                        </p:tgtEl>
                                        <p:attrNameLst>
                                          <p:attrName>style.visibility</p:attrName>
                                        </p:attrNameLst>
                                      </p:cBhvr>
                                      <p:to>
                                        <p:strVal val="visible"/>
                                      </p:to>
                                    </p:set>
                                  </p:childTnLst>
                                </p:cTn>
                              </p:par>
                            </p:childTnLst>
                          </p:cTn>
                        </p:par>
                        <p:par>
                          <p:cTn id="297" fill="hold">
                            <p:stCondLst>
                              <p:cond delay="4000"/>
                            </p:stCondLst>
                            <p:childTnLst>
                              <p:par>
                                <p:cTn id="298" presetID="1" presetClass="entr" presetSubtype="0" fill="hold" grpId="0" nodeType="afterEffect">
                                  <p:stCondLst>
                                    <p:cond delay="1000"/>
                                  </p:stCondLst>
                                  <p:childTnLst>
                                    <p:set>
                                      <p:cBhvr>
                                        <p:cTn id="299" dur="1" fill="hold">
                                          <p:stCondLst>
                                            <p:cond delay="0"/>
                                          </p:stCondLst>
                                        </p:cTn>
                                        <p:tgtEl>
                                          <p:spTgt spid="144"/>
                                        </p:tgtEl>
                                        <p:attrNameLst>
                                          <p:attrName>style.visibility</p:attrName>
                                        </p:attrNameLst>
                                      </p:cBhvr>
                                      <p:to>
                                        <p:strVal val="visible"/>
                                      </p:to>
                                    </p:set>
                                  </p:childTnLst>
                                </p:cTn>
                              </p:par>
                            </p:childTnLst>
                          </p:cTn>
                        </p:par>
                        <p:par>
                          <p:cTn id="300" fill="hold">
                            <p:stCondLst>
                              <p:cond delay="5000"/>
                            </p:stCondLst>
                            <p:childTnLst>
                              <p:par>
                                <p:cTn id="301" presetID="1" presetClass="entr" presetSubtype="0" fill="hold" grpId="0" nodeType="afterEffect">
                                  <p:stCondLst>
                                    <p:cond delay="1000"/>
                                  </p:stCondLst>
                                  <p:childTnLst>
                                    <p:set>
                                      <p:cBhvr>
                                        <p:cTn id="302" dur="1" fill="hold">
                                          <p:stCondLst>
                                            <p:cond delay="0"/>
                                          </p:stCondLst>
                                        </p:cTn>
                                        <p:tgtEl>
                                          <p:spTgt spid="145"/>
                                        </p:tgtEl>
                                        <p:attrNameLst>
                                          <p:attrName>style.visibility</p:attrName>
                                        </p:attrNameLst>
                                      </p:cBhvr>
                                      <p:to>
                                        <p:strVal val="visible"/>
                                      </p:to>
                                    </p:set>
                                  </p:childTnLst>
                                </p:cTn>
                              </p:par>
                            </p:childTnLst>
                          </p:cTn>
                        </p:par>
                        <p:par>
                          <p:cTn id="303" fill="hold">
                            <p:stCondLst>
                              <p:cond delay="6000"/>
                            </p:stCondLst>
                            <p:childTnLst>
                              <p:par>
                                <p:cTn id="304" presetID="1" presetClass="entr" presetSubtype="0" fill="hold" grpId="0" nodeType="afterEffect">
                                  <p:stCondLst>
                                    <p:cond delay="1000"/>
                                  </p:stCondLst>
                                  <p:childTnLst>
                                    <p:set>
                                      <p:cBhvr>
                                        <p:cTn id="305" dur="1" fill="hold">
                                          <p:stCondLst>
                                            <p:cond delay="0"/>
                                          </p:stCondLst>
                                        </p:cTn>
                                        <p:tgtEl>
                                          <p:spTgt spid="146"/>
                                        </p:tgtEl>
                                        <p:attrNameLst>
                                          <p:attrName>style.visibility</p:attrName>
                                        </p:attrNameLst>
                                      </p:cBhvr>
                                      <p:to>
                                        <p:strVal val="visible"/>
                                      </p:to>
                                    </p:set>
                                  </p:childTnLst>
                                </p:cTn>
                              </p:par>
                            </p:childTnLst>
                          </p:cTn>
                        </p:par>
                        <p:par>
                          <p:cTn id="306" fill="hold">
                            <p:stCondLst>
                              <p:cond delay="7000"/>
                            </p:stCondLst>
                            <p:childTnLst>
                              <p:par>
                                <p:cTn id="307" presetID="1" presetClass="entr" presetSubtype="0" fill="hold" grpId="0" nodeType="afterEffect">
                                  <p:stCondLst>
                                    <p:cond delay="1000"/>
                                  </p:stCondLst>
                                  <p:childTnLst>
                                    <p:set>
                                      <p:cBhvr>
                                        <p:cTn id="308" dur="1" fill="hold">
                                          <p:stCondLst>
                                            <p:cond delay="0"/>
                                          </p:stCondLst>
                                        </p:cTn>
                                        <p:tgtEl>
                                          <p:spTgt spid="147"/>
                                        </p:tgtEl>
                                        <p:attrNameLst>
                                          <p:attrName>style.visibility</p:attrName>
                                        </p:attrNameLst>
                                      </p:cBhvr>
                                      <p:to>
                                        <p:strVal val="visible"/>
                                      </p:to>
                                    </p:set>
                                  </p:childTnLst>
                                </p:cTn>
                              </p:par>
                            </p:childTnLst>
                          </p:cTn>
                        </p:par>
                        <p:par>
                          <p:cTn id="309" fill="hold">
                            <p:stCondLst>
                              <p:cond delay="8000"/>
                            </p:stCondLst>
                            <p:childTnLst>
                              <p:par>
                                <p:cTn id="310" presetID="1" presetClass="entr" presetSubtype="0" fill="hold" grpId="0" nodeType="afterEffect">
                                  <p:stCondLst>
                                    <p:cond delay="1000"/>
                                  </p:stCondLst>
                                  <p:childTnLst>
                                    <p:set>
                                      <p:cBhvr>
                                        <p:cTn id="311" dur="1" fill="hold">
                                          <p:stCondLst>
                                            <p:cond delay="0"/>
                                          </p:stCondLst>
                                        </p:cTn>
                                        <p:tgtEl>
                                          <p:spTgt spid="148"/>
                                        </p:tgtEl>
                                        <p:attrNameLst>
                                          <p:attrName>style.visibility</p:attrName>
                                        </p:attrNameLst>
                                      </p:cBhvr>
                                      <p:to>
                                        <p:strVal val="visible"/>
                                      </p:to>
                                    </p:set>
                                  </p:childTnLst>
                                </p:cTn>
                              </p:par>
                            </p:childTnLst>
                          </p:cTn>
                        </p:par>
                        <p:par>
                          <p:cTn id="312" fill="hold">
                            <p:stCondLst>
                              <p:cond delay="9000"/>
                            </p:stCondLst>
                            <p:childTnLst>
                              <p:par>
                                <p:cTn id="313" presetID="1" presetClass="entr" presetSubtype="0" fill="hold" grpId="0" nodeType="afterEffect">
                                  <p:stCondLst>
                                    <p:cond delay="1000"/>
                                  </p:stCondLst>
                                  <p:childTnLst>
                                    <p:set>
                                      <p:cBhvr>
                                        <p:cTn id="314" dur="1" fill="hold">
                                          <p:stCondLst>
                                            <p:cond delay="0"/>
                                          </p:stCondLst>
                                        </p:cTn>
                                        <p:tgtEl>
                                          <p:spTgt spid="149"/>
                                        </p:tgtEl>
                                        <p:attrNameLst>
                                          <p:attrName>style.visibility</p:attrName>
                                        </p:attrNameLst>
                                      </p:cBhvr>
                                      <p:to>
                                        <p:strVal val="visible"/>
                                      </p:to>
                                    </p:set>
                                  </p:childTnLst>
                                </p:cTn>
                              </p:par>
                            </p:childTnLst>
                          </p:cTn>
                        </p:par>
                        <p:par>
                          <p:cTn id="315" fill="hold">
                            <p:stCondLst>
                              <p:cond delay="10000"/>
                            </p:stCondLst>
                            <p:childTnLst>
                              <p:par>
                                <p:cTn id="316" presetID="1" presetClass="entr" presetSubtype="0" fill="hold" grpId="0" nodeType="afterEffect">
                                  <p:stCondLst>
                                    <p:cond delay="1000"/>
                                  </p:stCondLst>
                                  <p:childTnLst>
                                    <p:set>
                                      <p:cBhvr>
                                        <p:cTn id="317" dur="1" fill="hold">
                                          <p:stCondLst>
                                            <p:cond delay="0"/>
                                          </p:stCondLst>
                                        </p:cTn>
                                        <p:tgtEl>
                                          <p:spTgt spid="150"/>
                                        </p:tgtEl>
                                        <p:attrNameLst>
                                          <p:attrName>style.visibility</p:attrName>
                                        </p:attrNameLst>
                                      </p:cBhvr>
                                      <p:to>
                                        <p:strVal val="visible"/>
                                      </p:to>
                                    </p:set>
                                  </p:childTnLst>
                                </p:cTn>
                              </p:par>
                            </p:childTnLst>
                          </p:cTn>
                        </p:par>
                        <p:par>
                          <p:cTn id="318" fill="hold">
                            <p:stCondLst>
                              <p:cond delay="11000"/>
                            </p:stCondLst>
                            <p:childTnLst>
                              <p:par>
                                <p:cTn id="319" presetID="1" presetClass="entr" presetSubtype="0" fill="hold" grpId="0" nodeType="afterEffect">
                                  <p:stCondLst>
                                    <p:cond delay="1000"/>
                                  </p:stCondLst>
                                  <p:childTnLst>
                                    <p:set>
                                      <p:cBhvr>
                                        <p:cTn id="320" dur="1" fill="hold">
                                          <p:stCondLst>
                                            <p:cond delay="0"/>
                                          </p:stCondLst>
                                        </p:cTn>
                                        <p:tgtEl>
                                          <p:spTgt spid="151"/>
                                        </p:tgtEl>
                                        <p:attrNameLst>
                                          <p:attrName>style.visibility</p:attrName>
                                        </p:attrNameLst>
                                      </p:cBhvr>
                                      <p:to>
                                        <p:strVal val="visible"/>
                                      </p:to>
                                    </p:set>
                                  </p:childTnLst>
                                </p:cTn>
                              </p:par>
                            </p:childTnLst>
                          </p:cTn>
                        </p:par>
                        <p:par>
                          <p:cTn id="321" fill="hold">
                            <p:stCondLst>
                              <p:cond delay="12000"/>
                            </p:stCondLst>
                            <p:childTnLst>
                              <p:par>
                                <p:cTn id="322" presetID="1" presetClass="entr" presetSubtype="0" fill="hold" grpId="0" nodeType="afterEffect">
                                  <p:stCondLst>
                                    <p:cond delay="1000"/>
                                  </p:stCondLst>
                                  <p:childTnLst>
                                    <p:set>
                                      <p:cBhvr>
                                        <p:cTn id="323" dur="1" fill="hold">
                                          <p:stCondLst>
                                            <p:cond delay="0"/>
                                          </p:stCondLst>
                                        </p:cTn>
                                        <p:tgtEl>
                                          <p:spTgt spid="152"/>
                                        </p:tgtEl>
                                        <p:attrNameLst>
                                          <p:attrName>style.visibility</p:attrName>
                                        </p:attrNameLst>
                                      </p:cBhvr>
                                      <p:to>
                                        <p:strVal val="visible"/>
                                      </p:to>
                                    </p:set>
                                  </p:childTnLst>
                                </p:cTn>
                              </p:par>
                            </p:childTnLst>
                          </p:cTn>
                        </p:par>
                        <p:par>
                          <p:cTn id="324" fill="hold">
                            <p:stCondLst>
                              <p:cond delay="13000"/>
                            </p:stCondLst>
                            <p:childTnLst>
                              <p:par>
                                <p:cTn id="325" presetID="1" presetClass="entr" presetSubtype="0" fill="hold" grpId="0" nodeType="afterEffect">
                                  <p:stCondLst>
                                    <p:cond delay="1000"/>
                                  </p:stCondLst>
                                  <p:childTnLst>
                                    <p:set>
                                      <p:cBhvr>
                                        <p:cTn id="326" dur="1" fill="hold">
                                          <p:stCondLst>
                                            <p:cond delay="0"/>
                                          </p:stCondLst>
                                        </p:cTn>
                                        <p:tgtEl>
                                          <p:spTgt spid="153"/>
                                        </p:tgtEl>
                                        <p:attrNameLst>
                                          <p:attrName>style.visibility</p:attrName>
                                        </p:attrNameLst>
                                      </p:cBhvr>
                                      <p:to>
                                        <p:strVal val="visible"/>
                                      </p:to>
                                    </p:set>
                                  </p:childTnLst>
                                </p:cTn>
                              </p:par>
                            </p:childTnLst>
                          </p:cTn>
                        </p:par>
                        <p:par>
                          <p:cTn id="327" fill="hold">
                            <p:stCondLst>
                              <p:cond delay="14000"/>
                            </p:stCondLst>
                            <p:childTnLst>
                              <p:par>
                                <p:cTn id="328" presetID="1" presetClass="entr" presetSubtype="0" fill="hold" grpId="0" nodeType="afterEffect">
                                  <p:stCondLst>
                                    <p:cond delay="1000"/>
                                  </p:stCondLst>
                                  <p:childTnLst>
                                    <p:set>
                                      <p:cBhvr>
                                        <p:cTn id="329" dur="1" fill="hold">
                                          <p:stCondLst>
                                            <p:cond delay="0"/>
                                          </p:stCondLst>
                                        </p:cTn>
                                        <p:tgtEl>
                                          <p:spTgt spid="154"/>
                                        </p:tgtEl>
                                        <p:attrNameLst>
                                          <p:attrName>style.visibility</p:attrName>
                                        </p:attrNameLst>
                                      </p:cBhvr>
                                      <p:to>
                                        <p:strVal val="visible"/>
                                      </p:to>
                                    </p:set>
                                  </p:childTnLst>
                                </p:cTn>
                              </p:par>
                            </p:childTnLst>
                          </p:cTn>
                        </p:par>
                        <p:par>
                          <p:cTn id="330" fill="hold">
                            <p:stCondLst>
                              <p:cond delay="15000"/>
                            </p:stCondLst>
                            <p:childTnLst>
                              <p:par>
                                <p:cTn id="331" presetID="1" presetClass="entr" presetSubtype="0" fill="hold" grpId="0" nodeType="afterEffect">
                                  <p:stCondLst>
                                    <p:cond delay="1000"/>
                                  </p:stCondLst>
                                  <p:childTnLst>
                                    <p:set>
                                      <p:cBhvr>
                                        <p:cTn id="332" dur="1" fill="hold">
                                          <p:stCondLst>
                                            <p:cond delay="0"/>
                                          </p:stCondLst>
                                        </p:cTn>
                                        <p:tgtEl>
                                          <p:spTgt spid="155"/>
                                        </p:tgtEl>
                                        <p:attrNameLst>
                                          <p:attrName>style.visibility</p:attrName>
                                        </p:attrNameLst>
                                      </p:cBhvr>
                                      <p:to>
                                        <p:strVal val="visible"/>
                                      </p:to>
                                    </p:set>
                                  </p:childTnLst>
                                </p:cTn>
                              </p:par>
                            </p:childTnLst>
                          </p:cTn>
                        </p:par>
                        <p:par>
                          <p:cTn id="333" fill="hold">
                            <p:stCondLst>
                              <p:cond delay="16000"/>
                            </p:stCondLst>
                            <p:childTnLst>
                              <p:par>
                                <p:cTn id="334" presetID="1" presetClass="entr" presetSubtype="0" fill="hold" grpId="0" nodeType="afterEffect">
                                  <p:stCondLst>
                                    <p:cond delay="1000"/>
                                  </p:stCondLst>
                                  <p:childTnLst>
                                    <p:set>
                                      <p:cBhvr>
                                        <p:cTn id="335" dur="1" fill="hold">
                                          <p:stCondLst>
                                            <p:cond delay="0"/>
                                          </p:stCondLst>
                                        </p:cTn>
                                        <p:tgtEl>
                                          <p:spTgt spid="156"/>
                                        </p:tgtEl>
                                        <p:attrNameLst>
                                          <p:attrName>style.visibility</p:attrName>
                                        </p:attrNameLst>
                                      </p:cBhvr>
                                      <p:to>
                                        <p:strVal val="visible"/>
                                      </p:to>
                                    </p:set>
                                  </p:childTnLst>
                                </p:cTn>
                              </p:par>
                            </p:childTnLst>
                          </p:cTn>
                        </p:par>
                        <p:par>
                          <p:cTn id="336" fill="hold">
                            <p:stCondLst>
                              <p:cond delay="17000"/>
                            </p:stCondLst>
                            <p:childTnLst>
                              <p:par>
                                <p:cTn id="337" presetID="1" presetClass="entr" presetSubtype="0" fill="hold" grpId="0" nodeType="afterEffect">
                                  <p:stCondLst>
                                    <p:cond delay="1000"/>
                                  </p:stCondLst>
                                  <p:childTnLst>
                                    <p:set>
                                      <p:cBhvr>
                                        <p:cTn id="338" dur="1" fill="hold">
                                          <p:stCondLst>
                                            <p:cond delay="0"/>
                                          </p:stCondLst>
                                        </p:cTn>
                                        <p:tgtEl>
                                          <p:spTgt spid="157"/>
                                        </p:tgtEl>
                                        <p:attrNameLst>
                                          <p:attrName>style.visibility</p:attrName>
                                        </p:attrNameLst>
                                      </p:cBhvr>
                                      <p:to>
                                        <p:strVal val="visible"/>
                                      </p:to>
                                    </p:set>
                                  </p:childTnLst>
                                </p:cTn>
                              </p:par>
                            </p:childTnLst>
                          </p:cTn>
                        </p:par>
                        <p:par>
                          <p:cTn id="339" fill="hold">
                            <p:stCondLst>
                              <p:cond delay="18000"/>
                            </p:stCondLst>
                            <p:childTnLst>
                              <p:par>
                                <p:cTn id="340" presetID="1" presetClass="entr" presetSubtype="0" fill="hold" grpId="0" nodeType="afterEffect">
                                  <p:stCondLst>
                                    <p:cond delay="1000"/>
                                  </p:stCondLst>
                                  <p:childTnLst>
                                    <p:set>
                                      <p:cBhvr>
                                        <p:cTn id="341" dur="1" fill="hold">
                                          <p:stCondLst>
                                            <p:cond delay="0"/>
                                          </p:stCondLst>
                                        </p:cTn>
                                        <p:tgtEl>
                                          <p:spTgt spid="158"/>
                                        </p:tgtEl>
                                        <p:attrNameLst>
                                          <p:attrName>style.visibility</p:attrName>
                                        </p:attrNameLst>
                                      </p:cBhvr>
                                      <p:to>
                                        <p:strVal val="visible"/>
                                      </p:to>
                                    </p:set>
                                  </p:childTnLst>
                                </p:cTn>
                              </p:par>
                            </p:childTnLst>
                          </p:cTn>
                        </p:par>
                        <p:par>
                          <p:cTn id="342" fill="hold">
                            <p:stCondLst>
                              <p:cond delay="19000"/>
                            </p:stCondLst>
                            <p:childTnLst>
                              <p:par>
                                <p:cTn id="343" presetID="1" presetClass="entr" presetSubtype="0" fill="hold" grpId="0" nodeType="afterEffect">
                                  <p:stCondLst>
                                    <p:cond delay="1000"/>
                                  </p:stCondLst>
                                  <p:childTnLst>
                                    <p:set>
                                      <p:cBhvr>
                                        <p:cTn id="344" dur="1" fill="hold">
                                          <p:stCondLst>
                                            <p:cond delay="0"/>
                                          </p:stCondLst>
                                        </p:cTn>
                                        <p:tgtEl>
                                          <p:spTgt spid="159"/>
                                        </p:tgtEl>
                                        <p:attrNameLst>
                                          <p:attrName>style.visibility</p:attrName>
                                        </p:attrNameLst>
                                      </p:cBhvr>
                                      <p:to>
                                        <p:strVal val="visible"/>
                                      </p:to>
                                    </p:set>
                                  </p:childTnLst>
                                </p:cTn>
                              </p:par>
                            </p:childTnLst>
                          </p:cTn>
                        </p:par>
                        <p:par>
                          <p:cTn id="345" fill="hold">
                            <p:stCondLst>
                              <p:cond delay="20000"/>
                            </p:stCondLst>
                            <p:childTnLst>
                              <p:par>
                                <p:cTn id="346" presetID="1" presetClass="entr" presetSubtype="0" fill="hold" grpId="0" nodeType="afterEffect">
                                  <p:stCondLst>
                                    <p:cond delay="1000"/>
                                  </p:stCondLst>
                                  <p:childTnLst>
                                    <p:set>
                                      <p:cBhvr>
                                        <p:cTn id="347" dur="1" fill="hold">
                                          <p:stCondLst>
                                            <p:cond delay="0"/>
                                          </p:stCondLst>
                                        </p:cTn>
                                        <p:tgtEl>
                                          <p:spTgt spid="160"/>
                                        </p:tgtEl>
                                        <p:attrNameLst>
                                          <p:attrName>style.visibility</p:attrName>
                                        </p:attrNameLst>
                                      </p:cBhvr>
                                      <p:to>
                                        <p:strVal val="visible"/>
                                      </p:to>
                                    </p:set>
                                  </p:childTnLst>
                                </p:cTn>
                              </p:par>
                            </p:childTnLst>
                          </p:cTn>
                        </p:par>
                        <p:par>
                          <p:cTn id="348" fill="hold">
                            <p:stCondLst>
                              <p:cond delay="21000"/>
                            </p:stCondLst>
                            <p:childTnLst>
                              <p:par>
                                <p:cTn id="349" presetID="1" presetClass="entr" presetSubtype="0" fill="hold" grpId="0" nodeType="afterEffect">
                                  <p:stCondLst>
                                    <p:cond delay="1000"/>
                                  </p:stCondLst>
                                  <p:childTnLst>
                                    <p:set>
                                      <p:cBhvr>
                                        <p:cTn id="350" dur="1" fill="hold">
                                          <p:stCondLst>
                                            <p:cond delay="0"/>
                                          </p:stCondLst>
                                        </p:cTn>
                                        <p:tgtEl>
                                          <p:spTgt spid="161"/>
                                        </p:tgtEl>
                                        <p:attrNameLst>
                                          <p:attrName>style.visibility</p:attrName>
                                        </p:attrNameLst>
                                      </p:cBhvr>
                                      <p:to>
                                        <p:strVal val="visible"/>
                                      </p:to>
                                    </p:set>
                                  </p:childTnLst>
                                </p:cTn>
                              </p:par>
                            </p:childTnLst>
                          </p:cTn>
                        </p:par>
                        <p:par>
                          <p:cTn id="351" fill="hold">
                            <p:stCondLst>
                              <p:cond delay="22000"/>
                            </p:stCondLst>
                            <p:childTnLst>
                              <p:par>
                                <p:cTn id="352" presetID="1" presetClass="entr" presetSubtype="0" fill="hold" grpId="0" nodeType="afterEffect">
                                  <p:stCondLst>
                                    <p:cond delay="1000"/>
                                  </p:stCondLst>
                                  <p:childTnLst>
                                    <p:set>
                                      <p:cBhvr>
                                        <p:cTn id="353" dur="1" fill="hold">
                                          <p:stCondLst>
                                            <p:cond delay="0"/>
                                          </p:stCondLst>
                                        </p:cTn>
                                        <p:tgtEl>
                                          <p:spTgt spid="162"/>
                                        </p:tgtEl>
                                        <p:attrNameLst>
                                          <p:attrName>style.visibility</p:attrName>
                                        </p:attrNameLst>
                                      </p:cBhvr>
                                      <p:to>
                                        <p:strVal val="visible"/>
                                      </p:to>
                                    </p:set>
                                  </p:childTnLst>
                                </p:cTn>
                              </p:par>
                            </p:childTnLst>
                          </p:cTn>
                        </p:par>
                        <p:par>
                          <p:cTn id="354" fill="hold">
                            <p:stCondLst>
                              <p:cond delay="23000"/>
                            </p:stCondLst>
                            <p:childTnLst>
                              <p:par>
                                <p:cTn id="355" presetID="1" presetClass="entr" presetSubtype="0" fill="hold" grpId="0" nodeType="afterEffect">
                                  <p:stCondLst>
                                    <p:cond delay="1000"/>
                                  </p:stCondLst>
                                  <p:childTnLst>
                                    <p:set>
                                      <p:cBhvr>
                                        <p:cTn id="356" dur="1" fill="hold">
                                          <p:stCondLst>
                                            <p:cond delay="0"/>
                                          </p:stCondLst>
                                        </p:cTn>
                                        <p:tgtEl>
                                          <p:spTgt spid="163"/>
                                        </p:tgtEl>
                                        <p:attrNameLst>
                                          <p:attrName>style.visibility</p:attrName>
                                        </p:attrNameLst>
                                      </p:cBhvr>
                                      <p:to>
                                        <p:strVal val="visible"/>
                                      </p:to>
                                    </p:set>
                                  </p:childTnLst>
                                </p:cTn>
                              </p:par>
                            </p:childTnLst>
                          </p:cTn>
                        </p:par>
                        <p:par>
                          <p:cTn id="357" fill="hold">
                            <p:stCondLst>
                              <p:cond delay="24000"/>
                            </p:stCondLst>
                            <p:childTnLst>
                              <p:par>
                                <p:cTn id="358" presetID="1" presetClass="entr" presetSubtype="0" fill="hold" grpId="0" nodeType="afterEffect">
                                  <p:stCondLst>
                                    <p:cond delay="1000"/>
                                  </p:stCondLst>
                                  <p:childTnLst>
                                    <p:set>
                                      <p:cBhvr>
                                        <p:cTn id="359" dur="1" fill="hold">
                                          <p:stCondLst>
                                            <p:cond delay="0"/>
                                          </p:stCondLst>
                                        </p:cTn>
                                        <p:tgtEl>
                                          <p:spTgt spid="164"/>
                                        </p:tgtEl>
                                        <p:attrNameLst>
                                          <p:attrName>style.visibility</p:attrName>
                                        </p:attrNameLst>
                                      </p:cBhvr>
                                      <p:to>
                                        <p:strVal val="visible"/>
                                      </p:to>
                                    </p:set>
                                  </p:childTnLst>
                                </p:cTn>
                              </p:par>
                            </p:childTnLst>
                          </p:cTn>
                        </p:par>
                        <p:par>
                          <p:cTn id="360" fill="hold">
                            <p:stCondLst>
                              <p:cond delay="25000"/>
                            </p:stCondLst>
                            <p:childTnLst>
                              <p:par>
                                <p:cTn id="361" presetID="1" presetClass="entr" presetSubtype="0" fill="hold" grpId="0" nodeType="afterEffect">
                                  <p:stCondLst>
                                    <p:cond delay="1000"/>
                                  </p:stCondLst>
                                  <p:childTnLst>
                                    <p:set>
                                      <p:cBhvr>
                                        <p:cTn id="362" dur="1" fill="hold">
                                          <p:stCondLst>
                                            <p:cond delay="0"/>
                                          </p:stCondLst>
                                        </p:cTn>
                                        <p:tgtEl>
                                          <p:spTgt spid="165"/>
                                        </p:tgtEl>
                                        <p:attrNameLst>
                                          <p:attrName>style.visibility</p:attrName>
                                        </p:attrNameLst>
                                      </p:cBhvr>
                                      <p:to>
                                        <p:strVal val="visible"/>
                                      </p:to>
                                    </p:set>
                                  </p:childTnLst>
                                </p:cTn>
                              </p:par>
                            </p:childTnLst>
                          </p:cTn>
                        </p:par>
                        <p:par>
                          <p:cTn id="363" fill="hold">
                            <p:stCondLst>
                              <p:cond delay="26000"/>
                            </p:stCondLst>
                            <p:childTnLst>
                              <p:par>
                                <p:cTn id="364" presetID="1" presetClass="entr" presetSubtype="0" fill="hold" grpId="0" nodeType="afterEffect">
                                  <p:stCondLst>
                                    <p:cond delay="1000"/>
                                  </p:stCondLst>
                                  <p:childTnLst>
                                    <p:set>
                                      <p:cBhvr>
                                        <p:cTn id="365" dur="1" fill="hold">
                                          <p:stCondLst>
                                            <p:cond delay="0"/>
                                          </p:stCondLst>
                                        </p:cTn>
                                        <p:tgtEl>
                                          <p:spTgt spid="166"/>
                                        </p:tgtEl>
                                        <p:attrNameLst>
                                          <p:attrName>style.visibility</p:attrName>
                                        </p:attrNameLst>
                                      </p:cBhvr>
                                      <p:to>
                                        <p:strVal val="visible"/>
                                      </p:to>
                                    </p:set>
                                  </p:childTnLst>
                                </p:cTn>
                              </p:par>
                            </p:childTnLst>
                          </p:cTn>
                        </p:par>
                        <p:par>
                          <p:cTn id="366" fill="hold">
                            <p:stCondLst>
                              <p:cond delay="27000"/>
                            </p:stCondLst>
                            <p:childTnLst>
                              <p:par>
                                <p:cTn id="367" presetID="1" presetClass="entr" presetSubtype="0" fill="hold" grpId="0" nodeType="afterEffect">
                                  <p:stCondLst>
                                    <p:cond delay="1000"/>
                                  </p:stCondLst>
                                  <p:childTnLst>
                                    <p:set>
                                      <p:cBhvr>
                                        <p:cTn id="368" dur="1" fill="hold">
                                          <p:stCondLst>
                                            <p:cond delay="0"/>
                                          </p:stCondLst>
                                        </p:cTn>
                                        <p:tgtEl>
                                          <p:spTgt spid="167"/>
                                        </p:tgtEl>
                                        <p:attrNameLst>
                                          <p:attrName>style.visibility</p:attrName>
                                        </p:attrNameLst>
                                      </p:cBhvr>
                                      <p:to>
                                        <p:strVal val="visible"/>
                                      </p:to>
                                    </p:set>
                                  </p:childTnLst>
                                </p:cTn>
                              </p:par>
                            </p:childTnLst>
                          </p:cTn>
                        </p:par>
                        <p:par>
                          <p:cTn id="369" fill="hold">
                            <p:stCondLst>
                              <p:cond delay="28000"/>
                            </p:stCondLst>
                            <p:childTnLst>
                              <p:par>
                                <p:cTn id="370" presetID="1" presetClass="entr" presetSubtype="0" fill="hold" grpId="0" nodeType="afterEffect">
                                  <p:stCondLst>
                                    <p:cond delay="1000"/>
                                  </p:stCondLst>
                                  <p:childTnLst>
                                    <p:set>
                                      <p:cBhvr>
                                        <p:cTn id="371" dur="1" fill="hold">
                                          <p:stCondLst>
                                            <p:cond delay="0"/>
                                          </p:stCondLst>
                                        </p:cTn>
                                        <p:tgtEl>
                                          <p:spTgt spid="168"/>
                                        </p:tgtEl>
                                        <p:attrNameLst>
                                          <p:attrName>style.visibility</p:attrName>
                                        </p:attrNameLst>
                                      </p:cBhvr>
                                      <p:to>
                                        <p:strVal val="visible"/>
                                      </p:to>
                                    </p:set>
                                  </p:childTnLst>
                                </p:cTn>
                              </p:par>
                            </p:childTnLst>
                          </p:cTn>
                        </p:par>
                        <p:par>
                          <p:cTn id="372" fill="hold">
                            <p:stCondLst>
                              <p:cond delay="29000"/>
                            </p:stCondLst>
                            <p:childTnLst>
                              <p:par>
                                <p:cTn id="373" presetID="1" presetClass="entr" presetSubtype="0" fill="hold" grpId="0" nodeType="afterEffect">
                                  <p:stCondLst>
                                    <p:cond delay="1000"/>
                                  </p:stCondLst>
                                  <p:childTnLst>
                                    <p:set>
                                      <p:cBhvr>
                                        <p:cTn id="374" dur="1" fill="hold">
                                          <p:stCondLst>
                                            <p:cond delay="0"/>
                                          </p:stCondLst>
                                        </p:cTn>
                                        <p:tgtEl>
                                          <p:spTgt spid="169"/>
                                        </p:tgtEl>
                                        <p:attrNameLst>
                                          <p:attrName>style.visibility</p:attrName>
                                        </p:attrNameLst>
                                      </p:cBhvr>
                                      <p:to>
                                        <p:strVal val="visible"/>
                                      </p:to>
                                    </p:set>
                                  </p:childTnLst>
                                </p:cTn>
                              </p:par>
                            </p:childTnLst>
                          </p:cTn>
                        </p:par>
                        <p:par>
                          <p:cTn id="375" fill="hold">
                            <p:stCondLst>
                              <p:cond delay="30000"/>
                            </p:stCondLst>
                            <p:childTnLst>
                              <p:par>
                                <p:cTn id="376" presetID="1" presetClass="entr" presetSubtype="0" fill="hold" grpId="0" nodeType="afterEffect">
                                  <p:stCondLst>
                                    <p:cond delay="1000"/>
                                  </p:stCondLst>
                                  <p:childTnLst>
                                    <p:set>
                                      <p:cBhvr>
                                        <p:cTn id="377" dur="1" fill="hold">
                                          <p:stCondLst>
                                            <p:cond delay="0"/>
                                          </p:stCondLst>
                                        </p:cTn>
                                        <p:tgtEl>
                                          <p:spTgt spid="170"/>
                                        </p:tgtEl>
                                        <p:attrNameLst>
                                          <p:attrName>style.visibility</p:attrName>
                                        </p:attrNameLst>
                                      </p:cBhvr>
                                      <p:to>
                                        <p:strVal val="visible"/>
                                      </p:to>
                                    </p:set>
                                  </p:childTnLst>
                                </p:cTn>
                              </p:par>
                            </p:childTnLst>
                          </p:cTn>
                        </p:par>
                        <p:par>
                          <p:cTn id="378" fill="hold">
                            <p:stCondLst>
                              <p:cond delay="31000"/>
                            </p:stCondLst>
                            <p:childTnLst>
                              <p:par>
                                <p:cTn id="379" presetID="1" presetClass="entr" presetSubtype="0" fill="hold" grpId="0" nodeType="afterEffect">
                                  <p:stCondLst>
                                    <p:cond delay="1000"/>
                                  </p:stCondLst>
                                  <p:childTnLst>
                                    <p:set>
                                      <p:cBhvr>
                                        <p:cTn id="380" dur="1" fill="hold">
                                          <p:stCondLst>
                                            <p:cond delay="0"/>
                                          </p:stCondLst>
                                        </p:cTn>
                                        <p:tgtEl>
                                          <p:spTgt spid="171"/>
                                        </p:tgtEl>
                                        <p:attrNameLst>
                                          <p:attrName>style.visibility</p:attrName>
                                        </p:attrNameLst>
                                      </p:cBhvr>
                                      <p:to>
                                        <p:strVal val="visible"/>
                                      </p:to>
                                    </p:set>
                                  </p:childTnLst>
                                </p:cTn>
                              </p:par>
                            </p:childTnLst>
                          </p:cTn>
                        </p:par>
                        <p:par>
                          <p:cTn id="381" fill="hold">
                            <p:stCondLst>
                              <p:cond delay="32000"/>
                            </p:stCondLst>
                            <p:childTnLst>
                              <p:par>
                                <p:cTn id="382" presetID="1" presetClass="entr" presetSubtype="0" fill="hold" grpId="0" nodeType="afterEffect">
                                  <p:stCondLst>
                                    <p:cond delay="1000"/>
                                  </p:stCondLst>
                                  <p:childTnLst>
                                    <p:set>
                                      <p:cBhvr>
                                        <p:cTn id="383" dur="1" fill="hold">
                                          <p:stCondLst>
                                            <p:cond delay="0"/>
                                          </p:stCondLst>
                                        </p:cTn>
                                        <p:tgtEl>
                                          <p:spTgt spid="172"/>
                                        </p:tgtEl>
                                        <p:attrNameLst>
                                          <p:attrName>style.visibility</p:attrName>
                                        </p:attrNameLst>
                                      </p:cBhvr>
                                      <p:to>
                                        <p:strVal val="visible"/>
                                      </p:to>
                                    </p:set>
                                  </p:childTnLst>
                                </p:cTn>
                              </p:par>
                            </p:childTnLst>
                          </p:cTn>
                        </p:par>
                        <p:par>
                          <p:cTn id="384" fill="hold">
                            <p:stCondLst>
                              <p:cond delay="33000"/>
                            </p:stCondLst>
                            <p:childTnLst>
                              <p:par>
                                <p:cTn id="385" presetID="1" presetClass="entr" presetSubtype="0" fill="hold" grpId="0" nodeType="afterEffect">
                                  <p:stCondLst>
                                    <p:cond delay="1000"/>
                                  </p:stCondLst>
                                  <p:childTnLst>
                                    <p:set>
                                      <p:cBhvr>
                                        <p:cTn id="386" dur="1" fill="hold">
                                          <p:stCondLst>
                                            <p:cond delay="0"/>
                                          </p:stCondLst>
                                        </p:cTn>
                                        <p:tgtEl>
                                          <p:spTgt spid="173"/>
                                        </p:tgtEl>
                                        <p:attrNameLst>
                                          <p:attrName>style.visibility</p:attrName>
                                        </p:attrNameLst>
                                      </p:cBhvr>
                                      <p:to>
                                        <p:strVal val="visible"/>
                                      </p:to>
                                    </p:set>
                                  </p:childTnLst>
                                </p:cTn>
                              </p:par>
                            </p:childTnLst>
                          </p:cTn>
                        </p:par>
                        <p:par>
                          <p:cTn id="387" fill="hold">
                            <p:stCondLst>
                              <p:cond delay="34000"/>
                            </p:stCondLst>
                            <p:childTnLst>
                              <p:par>
                                <p:cTn id="388" presetID="1" presetClass="entr" presetSubtype="0" fill="hold" grpId="0" nodeType="afterEffect">
                                  <p:stCondLst>
                                    <p:cond delay="1000"/>
                                  </p:stCondLst>
                                  <p:childTnLst>
                                    <p:set>
                                      <p:cBhvr>
                                        <p:cTn id="389" dur="1" fill="hold">
                                          <p:stCondLst>
                                            <p:cond delay="0"/>
                                          </p:stCondLst>
                                        </p:cTn>
                                        <p:tgtEl>
                                          <p:spTgt spid="174"/>
                                        </p:tgtEl>
                                        <p:attrNameLst>
                                          <p:attrName>style.visibility</p:attrName>
                                        </p:attrNameLst>
                                      </p:cBhvr>
                                      <p:to>
                                        <p:strVal val="visible"/>
                                      </p:to>
                                    </p:set>
                                  </p:childTnLst>
                                </p:cTn>
                              </p:par>
                            </p:childTnLst>
                          </p:cTn>
                        </p:par>
                        <p:par>
                          <p:cTn id="390" fill="hold">
                            <p:stCondLst>
                              <p:cond delay="35000"/>
                            </p:stCondLst>
                            <p:childTnLst>
                              <p:par>
                                <p:cTn id="391" presetID="1" presetClass="entr" presetSubtype="0" fill="hold" grpId="0" nodeType="afterEffect">
                                  <p:stCondLst>
                                    <p:cond delay="1000"/>
                                  </p:stCondLst>
                                  <p:childTnLst>
                                    <p:set>
                                      <p:cBhvr>
                                        <p:cTn id="392" dur="1" fill="hold">
                                          <p:stCondLst>
                                            <p:cond delay="0"/>
                                          </p:stCondLst>
                                        </p:cTn>
                                        <p:tgtEl>
                                          <p:spTgt spid="175"/>
                                        </p:tgtEl>
                                        <p:attrNameLst>
                                          <p:attrName>style.visibility</p:attrName>
                                        </p:attrNameLst>
                                      </p:cBhvr>
                                      <p:to>
                                        <p:strVal val="visible"/>
                                      </p:to>
                                    </p:set>
                                  </p:childTnLst>
                                </p:cTn>
                              </p:par>
                            </p:childTnLst>
                          </p:cTn>
                        </p:par>
                        <p:par>
                          <p:cTn id="393" fill="hold">
                            <p:stCondLst>
                              <p:cond delay="36000"/>
                            </p:stCondLst>
                            <p:childTnLst>
                              <p:par>
                                <p:cTn id="394" presetID="1" presetClass="entr" presetSubtype="0" fill="hold" grpId="0" nodeType="afterEffect">
                                  <p:stCondLst>
                                    <p:cond delay="1000"/>
                                  </p:stCondLst>
                                  <p:childTnLst>
                                    <p:set>
                                      <p:cBhvr>
                                        <p:cTn id="395" dur="1" fill="hold">
                                          <p:stCondLst>
                                            <p:cond delay="0"/>
                                          </p:stCondLst>
                                        </p:cTn>
                                        <p:tgtEl>
                                          <p:spTgt spid="176"/>
                                        </p:tgtEl>
                                        <p:attrNameLst>
                                          <p:attrName>style.visibility</p:attrName>
                                        </p:attrNameLst>
                                      </p:cBhvr>
                                      <p:to>
                                        <p:strVal val="visible"/>
                                      </p:to>
                                    </p:set>
                                  </p:childTnLst>
                                </p:cTn>
                              </p:par>
                            </p:childTnLst>
                          </p:cTn>
                        </p:par>
                        <p:par>
                          <p:cTn id="396" fill="hold">
                            <p:stCondLst>
                              <p:cond delay="37000"/>
                            </p:stCondLst>
                            <p:childTnLst>
                              <p:par>
                                <p:cTn id="397" presetID="1" presetClass="entr" presetSubtype="0" fill="hold" grpId="0" nodeType="afterEffect">
                                  <p:stCondLst>
                                    <p:cond delay="1000"/>
                                  </p:stCondLst>
                                  <p:childTnLst>
                                    <p:set>
                                      <p:cBhvr>
                                        <p:cTn id="398" dur="1" fill="hold">
                                          <p:stCondLst>
                                            <p:cond delay="0"/>
                                          </p:stCondLst>
                                        </p:cTn>
                                        <p:tgtEl>
                                          <p:spTgt spid="177"/>
                                        </p:tgtEl>
                                        <p:attrNameLst>
                                          <p:attrName>style.visibility</p:attrName>
                                        </p:attrNameLst>
                                      </p:cBhvr>
                                      <p:to>
                                        <p:strVal val="visible"/>
                                      </p:to>
                                    </p:set>
                                  </p:childTnLst>
                                </p:cTn>
                              </p:par>
                            </p:childTnLst>
                          </p:cTn>
                        </p:par>
                        <p:par>
                          <p:cTn id="399" fill="hold">
                            <p:stCondLst>
                              <p:cond delay="38000"/>
                            </p:stCondLst>
                            <p:childTnLst>
                              <p:par>
                                <p:cTn id="400" presetID="1" presetClass="entr" presetSubtype="0" fill="hold" grpId="0" nodeType="afterEffect">
                                  <p:stCondLst>
                                    <p:cond delay="1000"/>
                                  </p:stCondLst>
                                  <p:childTnLst>
                                    <p:set>
                                      <p:cBhvr>
                                        <p:cTn id="401" dur="1" fill="hold">
                                          <p:stCondLst>
                                            <p:cond delay="0"/>
                                          </p:stCondLst>
                                        </p:cTn>
                                        <p:tgtEl>
                                          <p:spTgt spid="178"/>
                                        </p:tgtEl>
                                        <p:attrNameLst>
                                          <p:attrName>style.visibility</p:attrName>
                                        </p:attrNameLst>
                                      </p:cBhvr>
                                      <p:to>
                                        <p:strVal val="visible"/>
                                      </p:to>
                                    </p:set>
                                  </p:childTnLst>
                                </p:cTn>
                              </p:par>
                            </p:childTnLst>
                          </p:cTn>
                        </p:par>
                        <p:par>
                          <p:cTn id="402" fill="hold">
                            <p:stCondLst>
                              <p:cond delay="39000"/>
                            </p:stCondLst>
                            <p:childTnLst>
                              <p:par>
                                <p:cTn id="403" presetID="1" presetClass="entr" presetSubtype="0" fill="hold" grpId="0" nodeType="afterEffect">
                                  <p:stCondLst>
                                    <p:cond delay="1000"/>
                                  </p:stCondLst>
                                  <p:childTnLst>
                                    <p:set>
                                      <p:cBhvr>
                                        <p:cTn id="404" dur="1" fill="hold">
                                          <p:stCondLst>
                                            <p:cond delay="0"/>
                                          </p:stCondLst>
                                        </p:cTn>
                                        <p:tgtEl>
                                          <p:spTgt spid="179"/>
                                        </p:tgtEl>
                                        <p:attrNameLst>
                                          <p:attrName>style.visibility</p:attrName>
                                        </p:attrNameLst>
                                      </p:cBhvr>
                                      <p:to>
                                        <p:strVal val="visible"/>
                                      </p:to>
                                    </p:set>
                                  </p:childTnLst>
                                </p:cTn>
                              </p:par>
                            </p:childTnLst>
                          </p:cTn>
                        </p:par>
                        <p:par>
                          <p:cTn id="405" fill="hold">
                            <p:stCondLst>
                              <p:cond delay="40000"/>
                            </p:stCondLst>
                            <p:childTnLst>
                              <p:par>
                                <p:cTn id="406" presetID="1" presetClass="entr" presetSubtype="0" fill="hold" grpId="0" nodeType="afterEffect">
                                  <p:stCondLst>
                                    <p:cond delay="1000"/>
                                  </p:stCondLst>
                                  <p:childTnLst>
                                    <p:set>
                                      <p:cBhvr>
                                        <p:cTn id="407" dur="1" fill="hold">
                                          <p:stCondLst>
                                            <p:cond delay="0"/>
                                          </p:stCondLst>
                                        </p:cTn>
                                        <p:tgtEl>
                                          <p:spTgt spid="180"/>
                                        </p:tgtEl>
                                        <p:attrNameLst>
                                          <p:attrName>style.visibility</p:attrName>
                                        </p:attrNameLst>
                                      </p:cBhvr>
                                      <p:to>
                                        <p:strVal val="visible"/>
                                      </p:to>
                                    </p:set>
                                  </p:childTnLst>
                                </p:cTn>
                              </p:par>
                            </p:childTnLst>
                          </p:cTn>
                        </p:par>
                        <p:par>
                          <p:cTn id="408" fill="hold">
                            <p:stCondLst>
                              <p:cond delay="41000"/>
                            </p:stCondLst>
                            <p:childTnLst>
                              <p:par>
                                <p:cTn id="409" presetID="1" presetClass="entr" presetSubtype="0" fill="hold" grpId="0" nodeType="afterEffect">
                                  <p:stCondLst>
                                    <p:cond delay="1000"/>
                                  </p:stCondLst>
                                  <p:childTnLst>
                                    <p:set>
                                      <p:cBhvr>
                                        <p:cTn id="410" dur="1" fill="hold">
                                          <p:stCondLst>
                                            <p:cond delay="0"/>
                                          </p:stCondLst>
                                        </p:cTn>
                                        <p:tgtEl>
                                          <p:spTgt spid="181"/>
                                        </p:tgtEl>
                                        <p:attrNameLst>
                                          <p:attrName>style.visibility</p:attrName>
                                        </p:attrNameLst>
                                      </p:cBhvr>
                                      <p:to>
                                        <p:strVal val="visible"/>
                                      </p:to>
                                    </p:set>
                                  </p:childTnLst>
                                </p:cTn>
                              </p:par>
                            </p:childTnLst>
                          </p:cTn>
                        </p:par>
                        <p:par>
                          <p:cTn id="411" fill="hold">
                            <p:stCondLst>
                              <p:cond delay="42000"/>
                            </p:stCondLst>
                            <p:childTnLst>
                              <p:par>
                                <p:cTn id="412" presetID="1" presetClass="entr" presetSubtype="0" fill="hold" grpId="0" nodeType="afterEffect">
                                  <p:stCondLst>
                                    <p:cond delay="1000"/>
                                  </p:stCondLst>
                                  <p:childTnLst>
                                    <p:set>
                                      <p:cBhvr>
                                        <p:cTn id="413" dur="1" fill="hold">
                                          <p:stCondLst>
                                            <p:cond delay="0"/>
                                          </p:stCondLst>
                                        </p:cTn>
                                        <p:tgtEl>
                                          <p:spTgt spid="182"/>
                                        </p:tgtEl>
                                        <p:attrNameLst>
                                          <p:attrName>style.visibility</p:attrName>
                                        </p:attrNameLst>
                                      </p:cBhvr>
                                      <p:to>
                                        <p:strVal val="visible"/>
                                      </p:to>
                                    </p:set>
                                  </p:childTnLst>
                                </p:cTn>
                              </p:par>
                            </p:childTnLst>
                          </p:cTn>
                        </p:par>
                        <p:par>
                          <p:cTn id="414" fill="hold">
                            <p:stCondLst>
                              <p:cond delay="43000"/>
                            </p:stCondLst>
                            <p:childTnLst>
                              <p:par>
                                <p:cTn id="415" presetID="1" presetClass="entr" presetSubtype="0" fill="hold" grpId="0" nodeType="afterEffect">
                                  <p:stCondLst>
                                    <p:cond delay="1000"/>
                                  </p:stCondLst>
                                  <p:childTnLst>
                                    <p:set>
                                      <p:cBhvr>
                                        <p:cTn id="416" dur="1" fill="hold">
                                          <p:stCondLst>
                                            <p:cond delay="0"/>
                                          </p:stCondLst>
                                        </p:cTn>
                                        <p:tgtEl>
                                          <p:spTgt spid="183"/>
                                        </p:tgtEl>
                                        <p:attrNameLst>
                                          <p:attrName>style.visibility</p:attrName>
                                        </p:attrNameLst>
                                      </p:cBhvr>
                                      <p:to>
                                        <p:strVal val="visible"/>
                                      </p:to>
                                    </p:set>
                                  </p:childTnLst>
                                </p:cTn>
                              </p:par>
                            </p:childTnLst>
                          </p:cTn>
                        </p:par>
                        <p:par>
                          <p:cTn id="417" fill="hold">
                            <p:stCondLst>
                              <p:cond delay="44000"/>
                            </p:stCondLst>
                            <p:childTnLst>
                              <p:par>
                                <p:cTn id="418" presetID="1" presetClass="entr" presetSubtype="0" fill="hold" grpId="0" nodeType="afterEffect">
                                  <p:stCondLst>
                                    <p:cond delay="1000"/>
                                  </p:stCondLst>
                                  <p:childTnLst>
                                    <p:set>
                                      <p:cBhvr>
                                        <p:cTn id="419" dur="1" fill="hold">
                                          <p:stCondLst>
                                            <p:cond delay="0"/>
                                          </p:stCondLst>
                                        </p:cTn>
                                        <p:tgtEl>
                                          <p:spTgt spid="184"/>
                                        </p:tgtEl>
                                        <p:attrNameLst>
                                          <p:attrName>style.visibility</p:attrName>
                                        </p:attrNameLst>
                                      </p:cBhvr>
                                      <p:to>
                                        <p:strVal val="visible"/>
                                      </p:to>
                                    </p:set>
                                  </p:childTnLst>
                                </p:cTn>
                              </p:par>
                            </p:childTnLst>
                          </p:cTn>
                        </p:par>
                        <p:par>
                          <p:cTn id="420" fill="hold">
                            <p:stCondLst>
                              <p:cond delay="45000"/>
                            </p:stCondLst>
                            <p:childTnLst>
                              <p:par>
                                <p:cTn id="421" presetID="1" presetClass="entr" presetSubtype="0" fill="hold" grpId="0" nodeType="afterEffect">
                                  <p:stCondLst>
                                    <p:cond delay="1000"/>
                                  </p:stCondLst>
                                  <p:childTnLst>
                                    <p:set>
                                      <p:cBhvr>
                                        <p:cTn id="422" dur="1" fill="hold">
                                          <p:stCondLst>
                                            <p:cond delay="0"/>
                                          </p:stCondLst>
                                        </p:cTn>
                                        <p:tgtEl>
                                          <p:spTgt spid="185"/>
                                        </p:tgtEl>
                                        <p:attrNameLst>
                                          <p:attrName>style.visibility</p:attrName>
                                        </p:attrNameLst>
                                      </p:cBhvr>
                                      <p:to>
                                        <p:strVal val="visible"/>
                                      </p:to>
                                    </p:set>
                                  </p:childTnLst>
                                </p:cTn>
                              </p:par>
                            </p:childTnLst>
                          </p:cTn>
                        </p:par>
                        <p:par>
                          <p:cTn id="423" fill="hold">
                            <p:stCondLst>
                              <p:cond delay="46000"/>
                            </p:stCondLst>
                            <p:childTnLst>
                              <p:par>
                                <p:cTn id="424" presetID="1" presetClass="entr" presetSubtype="0" fill="hold" grpId="0" nodeType="afterEffect">
                                  <p:stCondLst>
                                    <p:cond delay="1000"/>
                                  </p:stCondLst>
                                  <p:childTnLst>
                                    <p:set>
                                      <p:cBhvr>
                                        <p:cTn id="425" dur="1" fill="hold">
                                          <p:stCondLst>
                                            <p:cond delay="0"/>
                                          </p:stCondLst>
                                        </p:cTn>
                                        <p:tgtEl>
                                          <p:spTgt spid="186"/>
                                        </p:tgtEl>
                                        <p:attrNameLst>
                                          <p:attrName>style.visibility</p:attrName>
                                        </p:attrNameLst>
                                      </p:cBhvr>
                                      <p:to>
                                        <p:strVal val="visible"/>
                                      </p:to>
                                    </p:set>
                                  </p:childTnLst>
                                </p:cTn>
                              </p:par>
                            </p:childTnLst>
                          </p:cTn>
                        </p:par>
                        <p:par>
                          <p:cTn id="426" fill="hold">
                            <p:stCondLst>
                              <p:cond delay="47000"/>
                            </p:stCondLst>
                            <p:childTnLst>
                              <p:par>
                                <p:cTn id="427" presetID="1" presetClass="entr" presetSubtype="0" fill="hold" grpId="0" nodeType="afterEffect">
                                  <p:stCondLst>
                                    <p:cond delay="1000"/>
                                  </p:stCondLst>
                                  <p:childTnLst>
                                    <p:set>
                                      <p:cBhvr>
                                        <p:cTn id="428" dur="1" fill="hold">
                                          <p:stCondLst>
                                            <p:cond delay="0"/>
                                          </p:stCondLst>
                                        </p:cTn>
                                        <p:tgtEl>
                                          <p:spTgt spid="187"/>
                                        </p:tgtEl>
                                        <p:attrNameLst>
                                          <p:attrName>style.visibility</p:attrName>
                                        </p:attrNameLst>
                                      </p:cBhvr>
                                      <p:to>
                                        <p:strVal val="visible"/>
                                      </p:to>
                                    </p:set>
                                  </p:childTnLst>
                                </p:cTn>
                              </p:par>
                            </p:childTnLst>
                          </p:cTn>
                        </p:par>
                        <p:par>
                          <p:cTn id="429" fill="hold">
                            <p:stCondLst>
                              <p:cond delay="48000"/>
                            </p:stCondLst>
                            <p:childTnLst>
                              <p:par>
                                <p:cTn id="430" presetID="1" presetClass="entr" presetSubtype="0" fill="hold" grpId="0" nodeType="afterEffect">
                                  <p:stCondLst>
                                    <p:cond delay="1000"/>
                                  </p:stCondLst>
                                  <p:childTnLst>
                                    <p:set>
                                      <p:cBhvr>
                                        <p:cTn id="431" dur="1" fill="hold">
                                          <p:stCondLst>
                                            <p:cond delay="0"/>
                                          </p:stCondLst>
                                        </p:cTn>
                                        <p:tgtEl>
                                          <p:spTgt spid="188"/>
                                        </p:tgtEl>
                                        <p:attrNameLst>
                                          <p:attrName>style.visibility</p:attrName>
                                        </p:attrNameLst>
                                      </p:cBhvr>
                                      <p:to>
                                        <p:strVal val="visible"/>
                                      </p:to>
                                    </p:set>
                                  </p:childTnLst>
                                </p:cTn>
                              </p:par>
                            </p:childTnLst>
                          </p:cTn>
                        </p:par>
                        <p:par>
                          <p:cTn id="432" fill="hold">
                            <p:stCondLst>
                              <p:cond delay="49000"/>
                            </p:stCondLst>
                            <p:childTnLst>
                              <p:par>
                                <p:cTn id="433" presetID="1" presetClass="entr" presetSubtype="0" fill="hold" grpId="0" nodeType="afterEffect">
                                  <p:stCondLst>
                                    <p:cond delay="1000"/>
                                  </p:stCondLst>
                                  <p:childTnLst>
                                    <p:set>
                                      <p:cBhvr>
                                        <p:cTn id="434" dur="1" fill="hold">
                                          <p:stCondLst>
                                            <p:cond delay="0"/>
                                          </p:stCondLst>
                                        </p:cTn>
                                        <p:tgtEl>
                                          <p:spTgt spid="189"/>
                                        </p:tgtEl>
                                        <p:attrNameLst>
                                          <p:attrName>style.visibility</p:attrName>
                                        </p:attrNameLst>
                                      </p:cBhvr>
                                      <p:to>
                                        <p:strVal val="visible"/>
                                      </p:to>
                                    </p:set>
                                  </p:childTnLst>
                                </p:cTn>
                              </p:par>
                            </p:childTnLst>
                          </p:cTn>
                        </p:par>
                        <p:par>
                          <p:cTn id="435" fill="hold">
                            <p:stCondLst>
                              <p:cond delay="50000"/>
                            </p:stCondLst>
                            <p:childTnLst>
                              <p:par>
                                <p:cTn id="436" presetID="1" presetClass="entr" presetSubtype="0" fill="hold" grpId="0" nodeType="afterEffect">
                                  <p:stCondLst>
                                    <p:cond delay="1000"/>
                                  </p:stCondLst>
                                  <p:childTnLst>
                                    <p:set>
                                      <p:cBhvr>
                                        <p:cTn id="437" dur="1" fill="hold">
                                          <p:stCondLst>
                                            <p:cond delay="0"/>
                                          </p:stCondLst>
                                        </p:cTn>
                                        <p:tgtEl>
                                          <p:spTgt spid="190"/>
                                        </p:tgtEl>
                                        <p:attrNameLst>
                                          <p:attrName>style.visibility</p:attrName>
                                        </p:attrNameLst>
                                      </p:cBhvr>
                                      <p:to>
                                        <p:strVal val="visible"/>
                                      </p:to>
                                    </p:set>
                                  </p:childTnLst>
                                </p:cTn>
                              </p:par>
                            </p:childTnLst>
                          </p:cTn>
                        </p:par>
                        <p:par>
                          <p:cTn id="438" fill="hold">
                            <p:stCondLst>
                              <p:cond delay="51000"/>
                            </p:stCondLst>
                            <p:childTnLst>
                              <p:par>
                                <p:cTn id="439" presetID="1" presetClass="entr" presetSubtype="0" fill="hold" grpId="0" nodeType="afterEffect">
                                  <p:stCondLst>
                                    <p:cond delay="1000"/>
                                  </p:stCondLst>
                                  <p:childTnLst>
                                    <p:set>
                                      <p:cBhvr>
                                        <p:cTn id="440" dur="1" fill="hold">
                                          <p:stCondLst>
                                            <p:cond delay="0"/>
                                          </p:stCondLst>
                                        </p:cTn>
                                        <p:tgtEl>
                                          <p:spTgt spid="191"/>
                                        </p:tgtEl>
                                        <p:attrNameLst>
                                          <p:attrName>style.visibility</p:attrName>
                                        </p:attrNameLst>
                                      </p:cBhvr>
                                      <p:to>
                                        <p:strVal val="visible"/>
                                      </p:to>
                                    </p:set>
                                  </p:childTnLst>
                                </p:cTn>
                              </p:par>
                            </p:childTnLst>
                          </p:cTn>
                        </p:par>
                        <p:par>
                          <p:cTn id="441" fill="hold">
                            <p:stCondLst>
                              <p:cond delay="52000"/>
                            </p:stCondLst>
                            <p:childTnLst>
                              <p:par>
                                <p:cTn id="442" presetID="1" presetClass="entr" presetSubtype="0" fill="hold" grpId="0" nodeType="afterEffect">
                                  <p:stCondLst>
                                    <p:cond delay="1000"/>
                                  </p:stCondLst>
                                  <p:childTnLst>
                                    <p:set>
                                      <p:cBhvr>
                                        <p:cTn id="443" dur="1" fill="hold">
                                          <p:stCondLst>
                                            <p:cond delay="0"/>
                                          </p:stCondLst>
                                        </p:cTn>
                                        <p:tgtEl>
                                          <p:spTgt spid="192"/>
                                        </p:tgtEl>
                                        <p:attrNameLst>
                                          <p:attrName>style.visibility</p:attrName>
                                        </p:attrNameLst>
                                      </p:cBhvr>
                                      <p:to>
                                        <p:strVal val="visible"/>
                                      </p:to>
                                    </p:set>
                                  </p:childTnLst>
                                </p:cTn>
                              </p:par>
                            </p:childTnLst>
                          </p:cTn>
                        </p:par>
                        <p:par>
                          <p:cTn id="444" fill="hold">
                            <p:stCondLst>
                              <p:cond delay="53000"/>
                            </p:stCondLst>
                            <p:childTnLst>
                              <p:par>
                                <p:cTn id="445" presetID="1" presetClass="entr" presetSubtype="0" fill="hold" grpId="0" nodeType="afterEffect">
                                  <p:stCondLst>
                                    <p:cond delay="1000"/>
                                  </p:stCondLst>
                                  <p:childTnLst>
                                    <p:set>
                                      <p:cBhvr>
                                        <p:cTn id="446" dur="1" fill="hold">
                                          <p:stCondLst>
                                            <p:cond delay="0"/>
                                          </p:stCondLst>
                                        </p:cTn>
                                        <p:tgtEl>
                                          <p:spTgt spid="193"/>
                                        </p:tgtEl>
                                        <p:attrNameLst>
                                          <p:attrName>style.visibility</p:attrName>
                                        </p:attrNameLst>
                                      </p:cBhvr>
                                      <p:to>
                                        <p:strVal val="visible"/>
                                      </p:to>
                                    </p:set>
                                  </p:childTnLst>
                                </p:cTn>
                              </p:par>
                            </p:childTnLst>
                          </p:cTn>
                        </p:par>
                        <p:par>
                          <p:cTn id="447" fill="hold">
                            <p:stCondLst>
                              <p:cond delay="54000"/>
                            </p:stCondLst>
                            <p:childTnLst>
                              <p:par>
                                <p:cTn id="448" presetID="1" presetClass="entr" presetSubtype="0" fill="hold" grpId="0" nodeType="afterEffect">
                                  <p:stCondLst>
                                    <p:cond delay="1000"/>
                                  </p:stCondLst>
                                  <p:childTnLst>
                                    <p:set>
                                      <p:cBhvr>
                                        <p:cTn id="449" dur="1" fill="hold">
                                          <p:stCondLst>
                                            <p:cond delay="0"/>
                                          </p:stCondLst>
                                        </p:cTn>
                                        <p:tgtEl>
                                          <p:spTgt spid="194"/>
                                        </p:tgtEl>
                                        <p:attrNameLst>
                                          <p:attrName>style.visibility</p:attrName>
                                        </p:attrNameLst>
                                      </p:cBhvr>
                                      <p:to>
                                        <p:strVal val="visible"/>
                                      </p:to>
                                    </p:set>
                                  </p:childTnLst>
                                </p:cTn>
                              </p:par>
                            </p:childTnLst>
                          </p:cTn>
                        </p:par>
                        <p:par>
                          <p:cTn id="450" fill="hold">
                            <p:stCondLst>
                              <p:cond delay="55000"/>
                            </p:stCondLst>
                            <p:childTnLst>
                              <p:par>
                                <p:cTn id="451" presetID="1" presetClass="entr" presetSubtype="0" fill="hold" grpId="0" nodeType="afterEffect">
                                  <p:stCondLst>
                                    <p:cond delay="1000"/>
                                  </p:stCondLst>
                                  <p:childTnLst>
                                    <p:set>
                                      <p:cBhvr>
                                        <p:cTn id="452" dur="1" fill="hold">
                                          <p:stCondLst>
                                            <p:cond delay="0"/>
                                          </p:stCondLst>
                                        </p:cTn>
                                        <p:tgtEl>
                                          <p:spTgt spid="195"/>
                                        </p:tgtEl>
                                        <p:attrNameLst>
                                          <p:attrName>style.visibility</p:attrName>
                                        </p:attrNameLst>
                                      </p:cBhvr>
                                      <p:to>
                                        <p:strVal val="visible"/>
                                      </p:to>
                                    </p:set>
                                  </p:childTnLst>
                                </p:cTn>
                              </p:par>
                            </p:childTnLst>
                          </p:cTn>
                        </p:par>
                        <p:par>
                          <p:cTn id="453" fill="hold">
                            <p:stCondLst>
                              <p:cond delay="56000"/>
                            </p:stCondLst>
                            <p:childTnLst>
                              <p:par>
                                <p:cTn id="454" presetID="1" presetClass="entr" presetSubtype="0" fill="hold" grpId="0" nodeType="afterEffect">
                                  <p:stCondLst>
                                    <p:cond delay="1000"/>
                                  </p:stCondLst>
                                  <p:childTnLst>
                                    <p:set>
                                      <p:cBhvr>
                                        <p:cTn id="455" dur="1" fill="hold">
                                          <p:stCondLst>
                                            <p:cond delay="0"/>
                                          </p:stCondLst>
                                        </p:cTn>
                                        <p:tgtEl>
                                          <p:spTgt spid="196"/>
                                        </p:tgtEl>
                                        <p:attrNameLst>
                                          <p:attrName>style.visibility</p:attrName>
                                        </p:attrNameLst>
                                      </p:cBhvr>
                                      <p:to>
                                        <p:strVal val="visible"/>
                                      </p:to>
                                    </p:set>
                                  </p:childTnLst>
                                </p:cTn>
                              </p:par>
                            </p:childTnLst>
                          </p:cTn>
                        </p:par>
                        <p:par>
                          <p:cTn id="456" fill="hold">
                            <p:stCondLst>
                              <p:cond delay="57000"/>
                            </p:stCondLst>
                            <p:childTnLst>
                              <p:par>
                                <p:cTn id="457" presetID="1" presetClass="entr" presetSubtype="0" fill="hold" grpId="0" nodeType="afterEffect">
                                  <p:stCondLst>
                                    <p:cond delay="1000"/>
                                  </p:stCondLst>
                                  <p:childTnLst>
                                    <p:set>
                                      <p:cBhvr>
                                        <p:cTn id="458" dur="1" fill="hold">
                                          <p:stCondLst>
                                            <p:cond delay="0"/>
                                          </p:stCondLst>
                                        </p:cTn>
                                        <p:tgtEl>
                                          <p:spTgt spid="197"/>
                                        </p:tgtEl>
                                        <p:attrNameLst>
                                          <p:attrName>style.visibility</p:attrName>
                                        </p:attrNameLst>
                                      </p:cBhvr>
                                      <p:to>
                                        <p:strVal val="visible"/>
                                      </p:to>
                                    </p:set>
                                  </p:childTnLst>
                                </p:cTn>
                              </p:par>
                            </p:childTnLst>
                          </p:cTn>
                        </p:par>
                        <p:par>
                          <p:cTn id="459" fill="hold">
                            <p:stCondLst>
                              <p:cond delay="58000"/>
                            </p:stCondLst>
                            <p:childTnLst>
                              <p:par>
                                <p:cTn id="460" presetID="1" presetClass="entr" presetSubtype="0" fill="hold" grpId="0" nodeType="afterEffect">
                                  <p:stCondLst>
                                    <p:cond delay="1000"/>
                                  </p:stCondLst>
                                  <p:childTnLst>
                                    <p:set>
                                      <p:cBhvr>
                                        <p:cTn id="461" dur="1" fill="hold">
                                          <p:stCondLst>
                                            <p:cond delay="0"/>
                                          </p:stCondLst>
                                        </p:cTn>
                                        <p:tgtEl>
                                          <p:spTgt spid="198"/>
                                        </p:tgtEl>
                                        <p:attrNameLst>
                                          <p:attrName>style.visibility</p:attrName>
                                        </p:attrNameLst>
                                      </p:cBhvr>
                                      <p:to>
                                        <p:strVal val="visible"/>
                                      </p:to>
                                    </p:set>
                                  </p:childTnLst>
                                </p:cTn>
                              </p:par>
                            </p:childTnLst>
                          </p:cTn>
                        </p:par>
                        <p:par>
                          <p:cTn id="462" fill="hold">
                            <p:stCondLst>
                              <p:cond delay="59000"/>
                            </p:stCondLst>
                            <p:childTnLst>
                              <p:par>
                                <p:cTn id="463" presetID="1" presetClass="entr" presetSubtype="0" fill="hold" grpId="0" nodeType="afterEffect">
                                  <p:stCondLst>
                                    <p:cond delay="1000"/>
                                  </p:stCondLst>
                                  <p:childTnLst>
                                    <p:set>
                                      <p:cBhvr>
                                        <p:cTn id="464" dur="1" fill="hold">
                                          <p:stCondLst>
                                            <p:cond delay="0"/>
                                          </p:stCondLst>
                                        </p:cTn>
                                        <p:tgtEl>
                                          <p:spTgt spid="199"/>
                                        </p:tgtEl>
                                        <p:attrNameLst>
                                          <p:attrName>style.visibility</p:attrName>
                                        </p:attrNameLst>
                                      </p:cBhvr>
                                      <p:to>
                                        <p:strVal val="visible"/>
                                      </p:to>
                                    </p:set>
                                  </p:childTnLst>
                                </p:cTn>
                              </p:par>
                            </p:childTnLst>
                          </p:cTn>
                        </p:par>
                        <p:par>
                          <p:cTn id="465" fill="hold">
                            <p:stCondLst>
                              <p:cond delay="60000"/>
                            </p:stCondLst>
                            <p:childTnLst>
                              <p:par>
                                <p:cTn id="466" presetID="1" presetClass="entr" presetSubtype="0" fill="hold" nodeType="afterEffect">
                                  <p:stCondLst>
                                    <p:cond delay="0"/>
                                  </p:stCondLst>
                                  <p:childTnLst>
                                    <p:set>
                                      <p:cBhvr>
                                        <p:cTn id="467"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37"/>
                  </p:tgtEl>
                </p:cond>
              </p:nextCondLst>
            </p:seq>
          </p:childTnLst>
        </p:cTn>
      </p:par>
    </p:tnLst>
    <p:bldLst>
      <p:bldP spid="253" grpId="0"/>
      <p:bldP spid="223" grpId="0"/>
      <p:bldP spid="224" grpId="0"/>
      <p:bldP spid="225" grpId="0"/>
      <p:bldP spid="228" grpId="0"/>
      <p:bldP spid="229" grpId="0"/>
      <p:bldP spid="230" grpId="0"/>
      <p:bldP spid="233" grpId="0"/>
      <p:bldP spid="234" grpId="0"/>
      <p:bldP spid="235" grpId="0"/>
      <p:bldP spid="238" grpId="0"/>
      <p:bldP spid="239" grpId="0"/>
      <p:bldP spid="240" grpId="0"/>
      <p:bldP spid="243" grpId="0"/>
      <p:bldP spid="244" grpId="0"/>
      <p:bldP spid="245" grpId="0"/>
      <p:bldP spid="248" grpId="0"/>
      <p:bldP spid="249" grpId="0"/>
      <p:bldP spid="250" grpId="0"/>
      <p:bldP spid="254" grpId="0"/>
      <p:bldP spid="255" grpId="0"/>
      <p:bldP spid="210" grpId="0" animBg="1"/>
      <p:bldP spid="210" grpId="1" animBg="1"/>
      <p:bldP spid="210" grpId="2" animBg="1"/>
      <p:bldP spid="210" grpId="3" animBg="1"/>
      <p:bldP spid="210" grpId="4" animBg="1"/>
      <p:bldP spid="210" grpId="5" animBg="1"/>
      <p:bldP spid="210" grpId="6" animBg="1"/>
      <p:bldP spid="210" grpId="7" animBg="1"/>
      <p:bldP spid="210" grpId="8" animBg="1"/>
      <p:bldP spid="210" grpId="9" animBg="1"/>
      <p:bldP spid="210" grpId="10" animBg="1"/>
      <p:bldP spid="210" grpId="11" animBg="1"/>
      <p:bldP spid="210" grpId="12" animBg="1"/>
      <p:bldP spid="210" grpId="13" animBg="1"/>
      <p:bldP spid="210" grpId="14" animBg="1"/>
      <p:bldP spid="210" grpId="15" animBg="1"/>
      <p:bldP spid="210" grpId="16" animBg="1"/>
      <p:bldP spid="210" grpId="17" animBg="1"/>
      <p:bldP spid="210" grpId="18" animBg="1"/>
      <p:bldP spid="210" grpId="19" animBg="1"/>
      <p:bldP spid="210" grpId="20" animBg="1"/>
      <p:bldP spid="210" grpId="21" animBg="1"/>
      <p:bldP spid="210" grpId="22" animBg="1"/>
      <p:bldP spid="210" grpId="23" animBg="1"/>
      <p:bldP spid="210" grpId="24" animBg="1"/>
      <p:bldP spid="210" grpId="25" animBg="1"/>
      <p:bldP spid="210" grpId="26" animBg="1"/>
      <p:bldP spid="210" grpId="27" animBg="1"/>
      <p:bldP spid="210" grpId="28" animBg="1"/>
      <p:bldP spid="210" grpId="29" animBg="1"/>
      <p:bldP spid="210" grpId="30" animBg="1"/>
      <p:bldP spid="210" grpId="31" animBg="1"/>
      <p:bldP spid="210" grpId="32" animBg="1"/>
      <p:bldP spid="210" grpId="33" animBg="1"/>
      <p:bldP spid="210" grpId="34" animBg="1"/>
      <p:bldP spid="210" grpId="35" animBg="1"/>
      <p:bldP spid="210" grpId="36" animBg="1"/>
      <p:bldP spid="210" grpId="37" animBg="1"/>
      <p:bldP spid="210" grpId="38" animBg="1"/>
      <p:bldP spid="210" grpId="39" animBg="1"/>
      <p:bldP spid="210" grpId="40" animBg="1"/>
      <p:bldP spid="210" grpId="41"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2"/>
          <a:srcRect t="233"/>
          <a:stretch>
            <a:fillRect/>
          </a:stretch>
        </p:blipFill>
        <p:spPr>
          <a:xfrm>
            <a:off x="587375" y="1543050"/>
            <a:ext cx="7940675" cy="4730750"/>
          </a:xfrm>
          <a:prstGeom prst="rect">
            <a:avLst/>
          </a:prstGeom>
          <a:noFill/>
          <a:ln w="9525">
            <a:noFill/>
          </a:ln>
        </p:spPr>
      </p:pic>
      <p:pic>
        <p:nvPicPr>
          <p:cNvPr id="14339" name="Picture 269"/>
          <p:cNvPicPr>
            <a:picLocks noChangeAspect="1"/>
          </p:cNvPicPr>
          <p:nvPr/>
        </p:nvPicPr>
        <p:blipFill>
          <a:blip r:embed="rId3"/>
          <a:stretch>
            <a:fillRect/>
          </a:stretch>
        </p:blipFill>
        <p:spPr>
          <a:xfrm>
            <a:off x="7081838" y="2401888"/>
            <a:ext cx="884237" cy="2870200"/>
          </a:xfrm>
          <a:prstGeom prst="rect">
            <a:avLst/>
          </a:prstGeom>
          <a:noFill/>
          <a:ln w="9525">
            <a:noFill/>
          </a:ln>
        </p:spPr>
      </p:pic>
      <p:pic>
        <p:nvPicPr>
          <p:cNvPr id="14340" name="Picture 271"/>
          <p:cNvPicPr>
            <a:picLocks noChangeAspect="1"/>
          </p:cNvPicPr>
          <p:nvPr/>
        </p:nvPicPr>
        <p:blipFill>
          <a:blip r:embed="rId3"/>
          <a:stretch>
            <a:fillRect/>
          </a:stretch>
        </p:blipFill>
        <p:spPr>
          <a:xfrm>
            <a:off x="6313488" y="2401888"/>
            <a:ext cx="884237" cy="2870200"/>
          </a:xfrm>
          <a:prstGeom prst="rect">
            <a:avLst/>
          </a:prstGeom>
          <a:noFill/>
          <a:ln w="9525">
            <a:noFill/>
          </a:ln>
        </p:spPr>
      </p:pic>
      <p:pic>
        <p:nvPicPr>
          <p:cNvPr id="14341" name="Picture 272"/>
          <p:cNvPicPr>
            <a:picLocks noChangeAspect="1"/>
          </p:cNvPicPr>
          <p:nvPr/>
        </p:nvPicPr>
        <p:blipFill>
          <a:blip r:embed="rId4"/>
          <a:stretch>
            <a:fillRect/>
          </a:stretch>
        </p:blipFill>
        <p:spPr>
          <a:xfrm>
            <a:off x="5554663" y="2489200"/>
            <a:ext cx="884237" cy="2865438"/>
          </a:xfrm>
          <a:prstGeom prst="rect">
            <a:avLst/>
          </a:prstGeom>
          <a:noFill/>
          <a:ln w="9525">
            <a:noFill/>
          </a:ln>
        </p:spPr>
      </p:pic>
      <p:pic>
        <p:nvPicPr>
          <p:cNvPr id="14342" name="Picture 273"/>
          <p:cNvPicPr>
            <a:picLocks noChangeAspect="1"/>
          </p:cNvPicPr>
          <p:nvPr/>
        </p:nvPicPr>
        <p:blipFill>
          <a:blip r:embed="rId3"/>
          <a:stretch>
            <a:fillRect/>
          </a:stretch>
        </p:blipFill>
        <p:spPr>
          <a:xfrm>
            <a:off x="4772025" y="2401888"/>
            <a:ext cx="882650" cy="2870200"/>
          </a:xfrm>
          <a:prstGeom prst="rect">
            <a:avLst/>
          </a:prstGeom>
          <a:noFill/>
          <a:ln w="9525">
            <a:noFill/>
          </a:ln>
        </p:spPr>
      </p:pic>
      <p:pic>
        <p:nvPicPr>
          <p:cNvPr id="14343" name="Picture 274"/>
          <p:cNvPicPr>
            <a:picLocks noChangeAspect="1"/>
          </p:cNvPicPr>
          <p:nvPr/>
        </p:nvPicPr>
        <p:blipFill>
          <a:blip r:embed="rId4"/>
          <a:stretch>
            <a:fillRect/>
          </a:stretch>
        </p:blipFill>
        <p:spPr>
          <a:xfrm>
            <a:off x="4025900" y="2489200"/>
            <a:ext cx="884238" cy="2865438"/>
          </a:xfrm>
          <a:prstGeom prst="rect">
            <a:avLst/>
          </a:prstGeom>
          <a:noFill/>
          <a:ln w="9525">
            <a:noFill/>
          </a:ln>
        </p:spPr>
      </p:pic>
      <p:pic>
        <p:nvPicPr>
          <p:cNvPr id="14344" name="Picture 275"/>
          <p:cNvPicPr>
            <a:picLocks noChangeAspect="1"/>
          </p:cNvPicPr>
          <p:nvPr/>
        </p:nvPicPr>
        <p:blipFill>
          <a:blip r:embed="rId3"/>
          <a:stretch>
            <a:fillRect/>
          </a:stretch>
        </p:blipFill>
        <p:spPr>
          <a:xfrm>
            <a:off x="3254375" y="2401888"/>
            <a:ext cx="884238" cy="2870200"/>
          </a:xfrm>
          <a:prstGeom prst="rect">
            <a:avLst/>
          </a:prstGeom>
          <a:noFill/>
          <a:ln w="9525">
            <a:noFill/>
          </a:ln>
        </p:spPr>
      </p:pic>
      <p:pic>
        <p:nvPicPr>
          <p:cNvPr id="14345" name="Picture 276"/>
          <p:cNvPicPr>
            <a:picLocks noChangeAspect="1"/>
          </p:cNvPicPr>
          <p:nvPr/>
        </p:nvPicPr>
        <p:blipFill>
          <a:blip r:embed="rId4"/>
          <a:stretch>
            <a:fillRect/>
          </a:stretch>
        </p:blipFill>
        <p:spPr>
          <a:xfrm>
            <a:off x="2533650" y="2489200"/>
            <a:ext cx="884238" cy="2865438"/>
          </a:xfrm>
          <a:prstGeom prst="rect">
            <a:avLst/>
          </a:prstGeom>
          <a:noFill/>
          <a:ln w="9525">
            <a:noFill/>
          </a:ln>
        </p:spPr>
      </p:pic>
      <p:pic>
        <p:nvPicPr>
          <p:cNvPr id="14346" name="Picture 277"/>
          <p:cNvPicPr>
            <a:picLocks noChangeAspect="1"/>
          </p:cNvPicPr>
          <p:nvPr/>
        </p:nvPicPr>
        <p:blipFill>
          <a:blip r:embed="rId3"/>
          <a:stretch>
            <a:fillRect/>
          </a:stretch>
        </p:blipFill>
        <p:spPr>
          <a:xfrm>
            <a:off x="1800225" y="2401888"/>
            <a:ext cx="884238" cy="2870200"/>
          </a:xfrm>
          <a:prstGeom prst="rect">
            <a:avLst/>
          </a:prstGeom>
          <a:noFill/>
          <a:ln w="9525">
            <a:noFill/>
          </a:ln>
        </p:spPr>
      </p:pic>
      <p:pic>
        <p:nvPicPr>
          <p:cNvPr id="14347" name="Picture 278"/>
          <p:cNvPicPr>
            <a:picLocks noChangeAspect="1"/>
          </p:cNvPicPr>
          <p:nvPr/>
        </p:nvPicPr>
        <p:blipFill>
          <a:blip r:embed="rId4"/>
          <a:srcRect b="76497"/>
          <a:stretch>
            <a:fillRect/>
          </a:stretch>
        </p:blipFill>
        <p:spPr>
          <a:xfrm>
            <a:off x="1130300" y="3573463"/>
            <a:ext cx="884238" cy="673100"/>
          </a:xfrm>
          <a:prstGeom prst="rect">
            <a:avLst/>
          </a:prstGeom>
          <a:noFill/>
          <a:ln w="9525">
            <a:noFill/>
          </a:ln>
        </p:spPr>
      </p:pic>
      <p:sp>
        <p:nvSpPr>
          <p:cNvPr id="2" name="correct 1"/>
          <p:cNvSpPr/>
          <p:nvPr/>
        </p:nvSpPr>
        <p:spPr>
          <a:xfrm>
            <a:off x="1290638" y="36337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e</a:t>
            </a:r>
          </a:p>
        </p:txBody>
      </p:sp>
      <p:sp>
        <p:nvSpPr>
          <p:cNvPr id="222" name="correct 1"/>
          <p:cNvSpPr/>
          <p:nvPr/>
        </p:nvSpPr>
        <p:spPr>
          <a:xfrm>
            <a:off x="1958975" y="39703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n</a:t>
            </a:r>
          </a:p>
        </p:txBody>
      </p:sp>
      <p:sp>
        <p:nvSpPr>
          <p:cNvPr id="223" name="Oval 222"/>
          <p:cNvSpPr/>
          <p:nvPr/>
        </p:nvSpPr>
        <p:spPr>
          <a:xfrm>
            <a:off x="1947863"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a</a:t>
            </a:r>
          </a:p>
        </p:txBody>
      </p:sp>
      <p:sp>
        <p:nvSpPr>
          <p:cNvPr id="224" name="Oval 223"/>
          <p:cNvSpPr/>
          <p:nvPr/>
        </p:nvSpPr>
        <p:spPr>
          <a:xfrm>
            <a:off x="1947863" y="25622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o</a:t>
            </a:r>
          </a:p>
        </p:txBody>
      </p:sp>
      <p:sp>
        <p:nvSpPr>
          <p:cNvPr id="225" name="Oval 224"/>
          <p:cNvSpPr/>
          <p:nvPr/>
        </p:nvSpPr>
        <p:spPr>
          <a:xfrm>
            <a:off x="1966913" y="46736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i</a:t>
            </a:r>
          </a:p>
        </p:txBody>
      </p:sp>
      <p:sp>
        <p:nvSpPr>
          <p:cNvPr id="227" name="correct 1"/>
          <p:cNvSpPr/>
          <p:nvPr/>
        </p:nvSpPr>
        <p:spPr>
          <a:xfrm>
            <a:off x="2692400" y="46815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c</a:t>
            </a:r>
          </a:p>
        </p:txBody>
      </p:sp>
      <p:sp>
        <p:nvSpPr>
          <p:cNvPr id="228" name="Oval 227"/>
          <p:cNvSpPr/>
          <p:nvPr/>
        </p:nvSpPr>
        <p:spPr>
          <a:xfrm>
            <a:off x="2682875"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f</a:t>
            </a:r>
          </a:p>
        </p:txBody>
      </p:sp>
      <p:sp>
        <p:nvSpPr>
          <p:cNvPr id="229" name="Oval 228"/>
          <p:cNvSpPr/>
          <p:nvPr/>
        </p:nvSpPr>
        <p:spPr>
          <a:xfrm>
            <a:off x="2682875"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y</a:t>
            </a:r>
          </a:p>
        </p:txBody>
      </p:sp>
      <p:sp>
        <p:nvSpPr>
          <p:cNvPr id="230" name="Oval 229"/>
          <p:cNvSpPr/>
          <p:nvPr/>
        </p:nvSpPr>
        <p:spPr>
          <a:xfrm>
            <a:off x="2698750" y="25495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e</a:t>
            </a:r>
          </a:p>
        </p:txBody>
      </p:sp>
      <p:sp>
        <p:nvSpPr>
          <p:cNvPr id="232" name="correct 1"/>
          <p:cNvSpPr/>
          <p:nvPr/>
        </p:nvSpPr>
        <p:spPr>
          <a:xfrm>
            <a:off x="3411538" y="40132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l</a:t>
            </a:r>
          </a:p>
        </p:txBody>
      </p:sp>
      <p:sp>
        <p:nvSpPr>
          <p:cNvPr id="233" name="Oval 232"/>
          <p:cNvSpPr/>
          <p:nvPr/>
        </p:nvSpPr>
        <p:spPr>
          <a:xfrm>
            <a:off x="3403600"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s</a:t>
            </a:r>
          </a:p>
        </p:txBody>
      </p:sp>
      <p:sp>
        <p:nvSpPr>
          <p:cNvPr id="234" name="Oval 233"/>
          <p:cNvSpPr/>
          <p:nvPr/>
        </p:nvSpPr>
        <p:spPr>
          <a:xfrm>
            <a:off x="3403600" y="25622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m</a:t>
            </a:r>
          </a:p>
        </p:txBody>
      </p:sp>
      <p:sp>
        <p:nvSpPr>
          <p:cNvPr id="235" name="Oval 234"/>
          <p:cNvSpPr/>
          <p:nvPr/>
        </p:nvSpPr>
        <p:spPr>
          <a:xfrm>
            <a:off x="3417888" y="46736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x</a:t>
            </a:r>
          </a:p>
        </p:txBody>
      </p:sp>
      <p:sp>
        <p:nvSpPr>
          <p:cNvPr id="237" name="correct 1"/>
          <p:cNvSpPr/>
          <p:nvPr/>
        </p:nvSpPr>
        <p:spPr>
          <a:xfrm>
            <a:off x="4183063"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o</a:t>
            </a:r>
          </a:p>
        </p:txBody>
      </p:sp>
      <p:sp>
        <p:nvSpPr>
          <p:cNvPr id="238" name="Oval 237"/>
          <p:cNvSpPr/>
          <p:nvPr/>
        </p:nvSpPr>
        <p:spPr>
          <a:xfrm>
            <a:off x="4203700" y="25527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w</a:t>
            </a:r>
          </a:p>
        </p:txBody>
      </p:sp>
      <p:sp>
        <p:nvSpPr>
          <p:cNvPr id="239" name="Oval 238"/>
          <p:cNvSpPr/>
          <p:nvPr/>
        </p:nvSpPr>
        <p:spPr>
          <a:xfrm>
            <a:off x="4176713"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e</a:t>
            </a:r>
          </a:p>
        </p:txBody>
      </p:sp>
      <p:sp>
        <p:nvSpPr>
          <p:cNvPr id="240" name="Oval 239"/>
          <p:cNvSpPr/>
          <p:nvPr/>
        </p:nvSpPr>
        <p:spPr>
          <a:xfrm>
            <a:off x="4187825" y="46736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c</a:t>
            </a:r>
          </a:p>
        </p:txBody>
      </p:sp>
      <p:sp>
        <p:nvSpPr>
          <p:cNvPr id="242" name="correct 1"/>
          <p:cNvSpPr/>
          <p:nvPr/>
        </p:nvSpPr>
        <p:spPr>
          <a:xfrm>
            <a:off x="4929188" y="47005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s</a:t>
            </a:r>
          </a:p>
        </p:txBody>
      </p:sp>
      <p:sp>
        <p:nvSpPr>
          <p:cNvPr id="243" name="Oval 242"/>
          <p:cNvSpPr/>
          <p:nvPr/>
        </p:nvSpPr>
        <p:spPr>
          <a:xfrm>
            <a:off x="4922838"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r</a:t>
            </a:r>
          </a:p>
        </p:txBody>
      </p:sp>
      <p:sp>
        <p:nvSpPr>
          <p:cNvPr id="244" name="Oval 243"/>
          <p:cNvSpPr/>
          <p:nvPr/>
        </p:nvSpPr>
        <p:spPr>
          <a:xfrm>
            <a:off x="4922838"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v</a:t>
            </a:r>
          </a:p>
        </p:txBody>
      </p:sp>
      <p:sp>
        <p:nvSpPr>
          <p:cNvPr id="245" name="Oval 244"/>
          <p:cNvSpPr/>
          <p:nvPr/>
        </p:nvSpPr>
        <p:spPr>
          <a:xfrm>
            <a:off x="4932363" y="25352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z</a:t>
            </a:r>
          </a:p>
        </p:txBody>
      </p:sp>
      <p:sp>
        <p:nvSpPr>
          <p:cNvPr id="247" name="correct 1"/>
          <p:cNvSpPr/>
          <p:nvPr/>
        </p:nvSpPr>
        <p:spPr>
          <a:xfrm>
            <a:off x="5711825" y="25495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u</a:t>
            </a:r>
          </a:p>
        </p:txBody>
      </p:sp>
      <p:sp>
        <p:nvSpPr>
          <p:cNvPr id="248" name="Oval 247"/>
          <p:cNvSpPr/>
          <p:nvPr/>
        </p:nvSpPr>
        <p:spPr>
          <a:xfrm>
            <a:off x="5708650"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l</a:t>
            </a:r>
          </a:p>
        </p:txBody>
      </p:sp>
      <p:sp>
        <p:nvSpPr>
          <p:cNvPr id="249" name="Oval 248"/>
          <p:cNvSpPr/>
          <p:nvPr/>
        </p:nvSpPr>
        <p:spPr>
          <a:xfrm>
            <a:off x="5708650"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o</a:t>
            </a:r>
          </a:p>
        </p:txBody>
      </p:sp>
      <p:sp>
        <p:nvSpPr>
          <p:cNvPr id="250" name="Oval 249"/>
          <p:cNvSpPr/>
          <p:nvPr/>
        </p:nvSpPr>
        <p:spPr>
          <a:xfrm>
            <a:off x="5715000" y="46736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y</a:t>
            </a:r>
          </a:p>
        </p:txBody>
      </p:sp>
      <p:sp>
        <p:nvSpPr>
          <p:cNvPr id="252" name="correct 1"/>
          <p:cNvSpPr/>
          <p:nvPr/>
        </p:nvSpPr>
        <p:spPr>
          <a:xfrm>
            <a:off x="6494463" y="32385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r</a:t>
            </a:r>
          </a:p>
        </p:txBody>
      </p:sp>
      <p:sp>
        <p:nvSpPr>
          <p:cNvPr id="253" name="Oval 252"/>
          <p:cNvSpPr/>
          <p:nvPr/>
        </p:nvSpPr>
        <p:spPr>
          <a:xfrm>
            <a:off x="6454775" y="2551113"/>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z</a:t>
            </a:r>
          </a:p>
        </p:txBody>
      </p:sp>
      <p:sp>
        <p:nvSpPr>
          <p:cNvPr id="254" name="Oval 253"/>
          <p:cNvSpPr/>
          <p:nvPr/>
        </p:nvSpPr>
        <p:spPr>
          <a:xfrm>
            <a:off x="6454775"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a</a:t>
            </a:r>
          </a:p>
        </p:txBody>
      </p:sp>
      <p:sp>
        <p:nvSpPr>
          <p:cNvPr id="255" name="Oval 254"/>
          <p:cNvSpPr/>
          <p:nvPr/>
        </p:nvSpPr>
        <p:spPr>
          <a:xfrm>
            <a:off x="6459538" y="46736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h</a:t>
            </a:r>
          </a:p>
        </p:txBody>
      </p:sp>
      <p:sp>
        <p:nvSpPr>
          <p:cNvPr id="262" name="correct last"/>
          <p:cNvSpPr/>
          <p:nvPr/>
        </p:nvSpPr>
        <p:spPr>
          <a:xfrm>
            <a:off x="7237413" y="25495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e</a:t>
            </a:r>
          </a:p>
        </p:txBody>
      </p:sp>
      <p:sp>
        <p:nvSpPr>
          <p:cNvPr id="263" name="Oval 262"/>
          <p:cNvSpPr/>
          <p:nvPr/>
        </p:nvSpPr>
        <p:spPr>
          <a:xfrm>
            <a:off x="7237413" y="3257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n</a:t>
            </a:r>
          </a:p>
        </p:txBody>
      </p:sp>
      <p:sp>
        <p:nvSpPr>
          <p:cNvPr id="264" name="Oval 263"/>
          <p:cNvSpPr/>
          <p:nvPr/>
        </p:nvSpPr>
        <p:spPr>
          <a:xfrm>
            <a:off x="7237413" y="39878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u</a:t>
            </a:r>
          </a:p>
        </p:txBody>
      </p:sp>
      <p:sp>
        <p:nvSpPr>
          <p:cNvPr id="265" name="Oval 264"/>
          <p:cNvSpPr/>
          <p:nvPr/>
        </p:nvSpPr>
        <p:spPr>
          <a:xfrm>
            <a:off x="7237413" y="470058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tx1"/>
                </a:solidFill>
                <a:effectLst/>
                <a:uLnTx/>
                <a:uFillTx/>
                <a:latin typeface="+mn-lt"/>
                <a:ea typeface="+mn-ea"/>
                <a:cs typeface="+mn-cs"/>
              </a:rPr>
              <a:t>z</a:t>
            </a:r>
          </a:p>
        </p:txBody>
      </p:sp>
      <p:sp>
        <p:nvSpPr>
          <p:cNvPr id="14381" name="Rectangle 53"/>
          <p:cNvSpPr/>
          <p:nvPr/>
        </p:nvSpPr>
        <p:spPr>
          <a:xfrm>
            <a:off x="635000" y="665163"/>
            <a:ext cx="6151563" cy="7080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sz="2000" b="1" dirty="0">
                <a:solidFill>
                  <a:schemeClr val="tx1"/>
                </a:solidFill>
              </a:rPr>
              <a:t>Clue: </a:t>
            </a:r>
            <a:r>
              <a:rPr lang="en-GB" altLang="en-US" sz="2000" dirty="0">
                <a:solidFill>
                  <a:schemeClr val="tx1"/>
                </a:solidFill>
              </a:rPr>
              <a:t>an area that has a barrier of some sort, often for animals.</a:t>
            </a:r>
          </a:p>
        </p:txBody>
      </p:sp>
      <p:sp>
        <p:nvSpPr>
          <p:cNvPr id="210" name="Rectangle 1"/>
          <p:cNvSpPr/>
          <p:nvPr/>
        </p:nvSpPr>
        <p:spPr>
          <a:xfrm>
            <a:off x="587375" y="1470025"/>
            <a:ext cx="7983538" cy="4824413"/>
          </a:xfrm>
          <a:prstGeom prst="rect">
            <a:avLst/>
          </a:prstGeom>
          <a:solidFill>
            <a:srgbClr val="EB8634"/>
          </a:solidFill>
          <a:ln w="9525">
            <a:noFill/>
          </a:ln>
        </p:spPr>
        <p:txBody>
          <a:bodyPr tIns="90000"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3600" b="1" dirty="0">
                <a:solidFill>
                  <a:srgbClr val="FFFFFF"/>
                </a:solidFill>
              </a:rPr>
              <a:t>Incorrect Letter! </a:t>
            </a:r>
          </a:p>
          <a:p>
            <a:pPr marL="0" lvl="0" indent="0" algn="ctr" eaLnBrk="1" hangingPunct="1">
              <a:lnSpc>
                <a:spcPct val="100000"/>
              </a:lnSpc>
              <a:spcBef>
                <a:spcPct val="0"/>
              </a:spcBef>
              <a:buFontTx/>
              <a:buNone/>
            </a:pPr>
            <a:r>
              <a:rPr lang="en-GB" altLang="en-US" sz="2400" dirty="0">
                <a:solidFill>
                  <a:srgbClr val="FFFFFF"/>
                </a:solidFill>
              </a:rPr>
              <a:t>Please wait five seconds</a:t>
            </a:r>
          </a:p>
        </p:txBody>
      </p:sp>
      <p:sp>
        <p:nvSpPr>
          <p:cNvPr id="207" name="Start"/>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Start</a:t>
            </a:r>
          </a:p>
        </p:txBody>
      </p:sp>
      <p:sp>
        <p:nvSpPr>
          <p:cNvPr id="208" name="Start"/>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09" name="6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11" name="59"/>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0:59</a:t>
            </a:r>
          </a:p>
        </p:txBody>
      </p:sp>
      <p:sp>
        <p:nvSpPr>
          <p:cNvPr id="212" name="58"/>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0:58</a:t>
            </a:r>
          </a:p>
        </p:txBody>
      </p:sp>
      <p:sp>
        <p:nvSpPr>
          <p:cNvPr id="213" name="57"/>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0:57</a:t>
            </a:r>
          </a:p>
        </p:txBody>
      </p:sp>
      <p:sp>
        <p:nvSpPr>
          <p:cNvPr id="214" name="56"/>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0:56</a:t>
            </a:r>
          </a:p>
        </p:txBody>
      </p:sp>
      <p:sp>
        <p:nvSpPr>
          <p:cNvPr id="215" name="55"/>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0:55</a:t>
            </a:r>
          </a:p>
        </p:txBody>
      </p:sp>
      <p:sp>
        <p:nvSpPr>
          <p:cNvPr id="216" name="54"/>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0:54</a:t>
            </a:r>
          </a:p>
        </p:txBody>
      </p:sp>
      <p:sp>
        <p:nvSpPr>
          <p:cNvPr id="217" name="53"/>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0:53</a:t>
            </a:r>
          </a:p>
        </p:txBody>
      </p:sp>
      <p:sp>
        <p:nvSpPr>
          <p:cNvPr id="221" name="52"/>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0:52</a:t>
            </a:r>
          </a:p>
        </p:txBody>
      </p:sp>
      <p:sp>
        <p:nvSpPr>
          <p:cNvPr id="226" name="51"/>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0:51</a:t>
            </a:r>
          </a:p>
        </p:txBody>
      </p:sp>
      <p:sp>
        <p:nvSpPr>
          <p:cNvPr id="231" name="5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0:50</a:t>
            </a:r>
          </a:p>
        </p:txBody>
      </p:sp>
      <p:sp>
        <p:nvSpPr>
          <p:cNvPr id="236" name="49"/>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0:49</a:t>
            </a:r>
          </a:p>
        </p:txBody>
      </p:sp>
      <p:sp>
        <p:nvSpPr>
          <p:cNvPr id="241" name="48"/>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0:48</a:t>
            </a:r>
          </a:p>
        </p:txBody>
      </p:sp>
      <p:sp>
        <p:nvSpPr>
          <p:cNvPr id="246" name="47"/>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0:47</a:t>
            </a:r>
          </a:p>
        </p:txBody>
      </p:sp>
      <p:sp>
        <p:nvSpPr>
          <p:cNvPr id="251" name="46"/>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0:46</a:t>
            </a:r>
          </a:p>
        </p:txBody>
      </p:sp>
      <p:sp>
        <p:nvSpPr>
          <p:cNvPr id="256" name="45"/>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0:45</a:t>
            </a:r>
          </a:p>
        </p:txBody>
      </p:sp>
      <p:sp>
        <p:nvSpPr>
          <p:cNvPr id="261" name="44"/>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0:44</a:t>
            </a:r>
          </a:p>
        </p:txBody>
      </p:sp>
      <p:sp>
        <p:nvSpPr>
          <p:cNvPr id="266" name="43"/>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0:43</a:t>
            </a:r>
          </a:p>
        </p:txBody>
      </p:sp>
      <p:sp>
        <p:nvSpPr>
          <p:cNvPr id="267" name="42"/>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0:42</a:t>
            </a:r>
          </a:p>
        </p:txBody>
      </p:sp>
      <p:sp>
        <p:nvSpPr>
          <p:cNvPr id="268" name="41"/>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0:41</a:t>
            </a:r>
          </a:p>
        </p:txBody>
      </p:sp>
      <p:sp>
        <p:nvSpPr>
          <p:cNvPr id="269"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0:40</a:t>
            </a:r>
          </a:p>
        </p:txBody>
      </p:sp>
      <p:sp>
        <p:nvSpPr>
          <p:cNvPr id="270"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0:39</a:t>
            </a:r>
          </a:p>
        </p:txBody>
      </p:sp>
      <p:sp>
        <p:nvSpPr>
          <p:cNvPr id="271"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0:38</a:t>
            </a:r>
          </a:p>
        </p:txBody>
      </p:sp>
      <p:sp>
        <p:nvSpPr>
          <p:cNvPr id="272"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0:37</a:t>
            </a:r>
          </a:p>
        </p:txBody>
      </p:sp>
      <p:sp>
        <p:nvSpPr>
          <p:cNvPr id="273"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0:36</a:t>
            </a:r>
          </a:p>
        </p:txBody>
      </p:sp>
      <p:sp>
        <p:nvSpPr>
          <p:cNvPr id="274"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0:35</a:t>
            </a:r>
          </a:p>
        </p:txBody>
      </p:sp>
      <p:sp>
        <p:nvSpPr>
          <p:cNvPr id="275"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0:34</a:t>
            </a:r>
          </a:p>
        </p:txBody>
      </p:sp>
      <p:sp>
        <p:nvSpPr>
          <p:cNvPr id="276"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0:33</a:t>
            </a:r>
          </a:p>
        </p:txBody>
      </p:sp>
      <p:sp>
        <p:nvSpPr>
          <p:cNvPr id="277"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0:32</a:t>
            </a:r>
          </a:p>
        </p:txBody>
      </p:sp>
      <p:sp>
        <p:nvSpPr>
          <p:cNvPr id="278"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0:31</a:t>
            </a:r>
          </a:p>
        </p:txBody>
      </p:sp>
      <p:sp>
        <p:nvSpPr>
          <p:cNvPr id="279"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0:30</a:t>
            </a:r>
          </a:p>
        </p:txBody>
      </p:sp>
      <p:sp>
        <p:nvSpPr>
          <p:cNvPr id="280"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0:29</a:t>
            </a:r>
          </a:p>
        </p:txBody>
      </p:sp>
      <p:sp>
        <p:nvSpPr>
          <p:cNvPr id="281"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0:28</a:t>
            </a:r>
          </a:p>
        </p:txBody>
      </p:sp>
      <p:sp>
        <p:nvSpPr>
          <p:cNvPr id="282"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0:27</a:t>
            </a:r>
          </a:p>
        </p:txBody>
      </p:sp>
      <p:sp>
        <p:nvSpPr>
          <p:cNvPr id="283"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0:26</a:t>
            </a:r>
          </a:p>
        </p:txBody>
      </p:sp>
      <p:sp>
        <p:nvSpPr>
          <p:cNvPr id="284"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0:25</a:t>
            </a:r>
          </a:p>
        </p:txBody>
      </p:sp>
      <p:sp>
        <p:nvSpPr>
          <p:cNvPr id="285"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0:24</a:t>
            </a:r>
          </a:p>
        </p:txBody>
      </p:sp>
      <p:sp>
        <p:nvSpPr>
          <p:cNvPr id="286"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0:23</a:t>
            </a:r>
          </a:p>
        </p:txBody>
      </p:sp>
      <p:sp>
        <p:nvSpPr>
          <p:cNvPr id="287"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0:22</a:t>
            </a:r>
          </a:p>
        </p:txBody>
      </p:sp>
      <p:sp>
        <p:nvSpPr>
          <p:cNvPr id="288"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0:21</a:t>
            </a:r>
          </a:p>
        </p:txBody>
      </p:sp>
      <p:sp>
        <p:nvSpPr>
          <p:cNvPr id="289"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0:20</a:t>
            </a:r>
          </a:p>
        </p:txBody>
      </p:sp>
      <p:sp>
        <p:nvSpPr>
          <p:cNvPr id="290"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0:19</a:t>
            </a:r>
          </a:p>
        </p:txBody>
      </p:sp>
      <p:sp>
        <p:nvSpPr>
          <p:cNvPr id="291"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0:18</a:t>
            </a:r>
          </a:p>
        </p:txBody>
      </p:sp>
      <p:sp>
        <p:nvSpPr>
          <p:cNvPr id="292"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0:17</a:t>
            </a:r>
          </a:p>
        </p:txBody>
      </p:sp>
      <p:sp>
        <p:nvSpPr>
          <p:cNvPr id="293"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0:16</a:t>
            </a:r>
          </a:p>
        </p:txBody>
      </p:sp>
      <p:sp>
        <p:nvSpPr>
          <p:cNvPr id="294"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0:15</a:t>
            </a:r>
          </a:p>
        </p:txBody>
      </p:sp>
      <p:sp>
        <p:nvSpPr>
          <p:cNvPr id="295"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0:14</a:t>
            </a:r>
          </a:p>
        </p:txBody>
      </p:sp>
      <p:sp>
        <p:nvSpPr>
          <p:cNvPr id="296"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0:13</a:t>
            </a:r>
          </a:p>
        </p:txBody>
      </p:sp>
      <p:sp>
        <p:nvSpPr>
          <p:cNvPr id="297"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0:12</a:t>
            </a:r>
          </a:p>
        </p:txBody>
      </p:sp>
      <p:sp>
        <p:nvSpPr>
          <p:cNvPr id="298"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0:11</a:t>
            </a:r>
          </a:p>
        </p:txBody>
      </p:sp>
      <p:sp>
        <p:nvSpPr>
          <p:cNvPr id="299"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0:10</a:t>
            </a:r>
          </a:p>
        </p:txBody>
      </p:sp>
      <p:sp>
        <p:nvSpPr>
          <p:cNvPr id="300"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0:09</a:t>
            </a:r>
          </a:p>
        </p:txBody>
      </p:sp>
      <p:sp>
        <p:nvSpPr>
          <p:cNvPr id="301"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0:08</a:t>
            </a:r>
          </a:p>
        </p:txBody>
      </p:sp>
      <p:sp>
        <p:nvSpPr>
          <p:cNvPr id="302"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0:07</a:t>
            </a:r>
          </a:p>
        </p:txBody>
      </p:sp>
      <p:sp>
        <p:nvSpPr>
          <p:cNvPr id="303"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0:06</a:t>
            </a:r>
          </a:p>
        </p:txBody>
      </p:sp>
      <p:sp>
        <p:nvSpPr>
          <p:cNvPr id="304"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0:05</a:t>
            </a:r>
          </a:p>
        </p:txBody>
      </p:sp>
      <p:sp>
        <p:nvSpPr>
          <p:cNvPr id="305"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0:04</a:t>
            </a:r>
          </a:p>
        </p:txBody>
      </p:sp>
      <p:sp>
        <p:nvSpPr>
          <p:cNvPr id="306"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0:03</a:t>
            </a:r>
          </a:p>
        </p:txBody>
      </p:sp>
      <p:sp>
        <p:nvSpPr>
          <p:cNvPr id="307"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0:02</a:t>
            </a:r>
          </a:p>
        </p:txBody>
      </p:sp>
      <p:sp>
        <p:nvSpPr>
          <p:cNvPr id="308" name="40"/>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0:01</a:t>
            </a:r>
          </a:p>
        </p:txBody>
      </p:sp>
      <p:sp>
        <p:nvSpPr>
          <p:cNvPr id="309" name="Times Up!"/>
          <p:cNvSpPr/>
          <p:nvPr/>
        </p:nvSpPr>
        <p:spPr>
          <a:xfrm>
            <a:off x="709930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Time’s up!</a:t>
            </a:r>
          </a:p>
        </p:txBody>
      </p:sp>
      <p:grpSp>
        <p:nvGrpSpPr>
          <p:cNvPr id="310" name="Group 309"/>
          <p:cNvGrpSpPr/>
          <p:nvPr/>
        </p:nvGrpSpPr>
        <p:grpSpPr>
          <a:xfrm>
            <a:off x="600075" y="642938"/>
            <a:ext cx="7991475" cy="5668962"/>
            <a:chOff x="-8217650" y="2925933"/>
            <a:chExt cx="7992214" cy="5669282"/>
          </a:xfrm>
        </p:grpSpPr>
        <p:grpSp>
          <p:nvGrpSpPr>
            <p:cNvPr id="14458" name="Group 310"/>
            <p:cNvGrpSpPr/>
            <p:nvPr/>
          </p:nvGrpSpPr>
          <p:grpSpPr>
            <a:xfrm>
              <a:off x="-8217650" y="2925933"/>
              <a:ext cx="7992214" cy="5669282"/>
              <a:chOff x="-8143674" y="-1681210"/>
              <a:chExt cx="7935064" cy="5669282"/>
            </a:xfrm>
          </p:grpSpPr>
          <p:sp>
            <p:nvSpPr>
              <p:cNvPr id="313" name="Rectangle 312"/>
              <p:cNvSpPr/>
              <p:nvPr/>
            </p:nvSpPr>
            <p:spPr>
              <a:xfrm>
                <a:off x="-8143674" y="-1681210"/>
                <a:ext cx="7935064" cy="56692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4461" name="TextBox 4"/>
              <p:cNvSpPr txBox="1"/>
              <p:nvPr/>
            </p:nvSpPr>
            <p:spPr>
              <a:xfrm>
                <a:off x="-7846707" y="-1365386"/>
                <a:ext cx="4153048" cy="136960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spcAft>
                    <a:spcPts val="600"/>
                  </a:spcAft>
                  <a:buFontTx/>
                  <a:buNone/>
                </a:pPr>
                <a:r>
                  <a:rPr lang="en-GB" altLang="en-US" dirty="0">
                    <a:solidFill>
                      <a:schemeClr val="tx1"/>
                    </a:solidFill>
                    <a:latin typeface="Twinkl SemiBold" pitchFamily="2" charset="0"/>
                  </a:rPr>
                  <a:t>Sorry! You have run out of time and Mr Whoops has slipped and fallen into the rapids!</a:t>
                </a:r>
              </a:p>
              <a:p>
                <a:pPr marL="0" lvl="0" indent="0" algn="ctr" eaLnBrk="1" hangingPunct="1">
                  <a:lnSpc>
                    <a:spcPct val="100000"/>
                  </a:lnSpc>
                  <a:spcBef>
                    <a:spcPct val="0"/>
                  </a:spcBef>
                  <a:spcAft>
                    <a:spcPts val="600"/>
                  </a:spcAft>
                  <a:buFontTx/>
                  <a:buNone/>
                </a:pPr>
                <a:r>
                  <a:rPr lang="en-GB" altLang="en-US" sz="2400" dirty="0">
                    <a:solidFill>
                      <a:schemeClr val="tx1"/>
                    </a:solidFill>
                    <a:latin typeface="Twinkl SemiBold" pitchFamily="2" charset="0"/>
                  </a:rPr>
                  <a:t>The word was </a:t>
                </a:r>
                <a:r>
                  <a:rPr lang="en-GB" altLang="en-US" sz="2400" dirty="0">
                    <a:solidFill>
                      <a:schemeClr val="tx1"/>
                    </a:solidFill>
                    <a:latin typeface="Twinkl ExtraBold" pitchFamily="2" charset="0"/>
                  </a:rPr>
                  <a:t>enclosure</a:t>
                </a:r>
                <a:r>
                  <a:rPr lang="en-GB" altLang="en-US" sz="2400" dirty="0">
                    <a:solidFill>
                      <a:schemeClr val="tx1"/>
                    </a:solidFill>
                    <a:latin typeface="Twinkl SemiBold" pitchFamily="2" charset="0"/>
                  </a:rPr>
                  <a:t>!</a:t>
                </a:r>
              </a:p>
            </p:txBody>
          </p:sp>
          <p:pic>
            <p:nvPicPr>
              <p:cNvPr id="14462" name="Picture 314"/>
              <p:cNvPicPr>
                <a:picLocks noChangeAspect="1"/>
              </p:cNvPicPr>
              <p:nvPr/>
            </p:nvPicPr>
            <p:blipFill>
              <a:blip r:embed="rId5"/>
              <a:srcRect b="5646"/>
              <a:stretch>
                <a:fillRect/>
              </a:stretch>
            </p:blipFill>
            <p:spPr>
              <a:xfrm>
                <a:off x="-8143674" y="125702"/>
                <a:ext cx="7935064" cy="3862369"/>
              </a:xfrm>
              <a:prstGeom prst="rect">
                <a:avLst/>
              </a:prstGeom>
              <a:noFill/>
              <a:ln w="9525">
                <a:noFill/>
              </a:ln>
            </p:spPr>
          </p:pic>
        </p:grpSp>
        <p:sp>
          <p:nvSpPr>
            <p:cNvPr id="312" name="Rounded Rectangle 311">
              <a:hlinkClick r:id="" action="ppaction://noaction"/>
            </p:cNvPr>
            <p:cNvSpPr/>
            <p:nvPr/>
          </p:nvSpPr>
          <p:spPr>
            <a:xfrm>
              <a:off x="-3327698" y="3392684"/>
              <a:ext cx="2656134" cy="830309"/>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grpSp>
        <p:nvGrpSpPr>
          <p:cNvPr id="3" name="Group 2"/>
          <p:cNvGrpSpPr/>
          <p:nvPr/>
        </p:nvGrpSpPr>
        <p:grpSpPr>
          <a:xfrm>
            <a:off x="590550" y="641350"/>
            <a:ext cx="8001000" cy="5672138"/>
            <a:chOff x="-8122602" y="4118345"/>
            <a:chExt cx="7935064" cy="5672857"/>
          </a:xfrm>
        </p:grpSpPr>
        <p:grpSp>
          <p:nvGrpSpPr>
            <p:cNvPr id="14449" name="Group 59"/>
            <p:cNvGrpSpPr/>
            <p:nvPr/>
          </p:nvGrpSpPr>
          <p:grpSpPr>
            <a:xfrm>
              <a:off x="-8122602" y="4118345"/>
              <a:ext cx="7935064" cy="5672857"/>
              <a:chOff x="596900" y="600892"/>
              <a:chExt cx="7935064" cy="5672857"/>
            </a:xfrm>
          </p:grpSpPr>
          <p:sp>
            <p:nvSpPr>
              <p:cNvPr id="61" name="Rectangle 60"/>
              <p:cNvSpPr/>
              <p:nvPr/>
            </p:nvSpPr>
            <p:spPr>
              <a:xfrm>
                <a:off x="596900" y="600892"/>
                <a:ext cx="7935064" cy="5669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4452" name="TextBox 4"/>
              <p:cNvSpPr txBox="1"/>
              <p:nvPr/>
            </p:nvSpPr>
            <p:spPr>
              <a:xfrm>
                <a:off x="881379" y="1040337"/>
                <a:ext cx="413831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dirty="0">
                    <a:solidFill>
                      <a:schemeClr val="tx1"/>
                    </a:solidFill>
                    <a:latin typeface="Twinkl SemiBold" pitchFamily="2" charset="0"/>
                  </a:rPr>
                  <a:t>Congratulations, you spelt the word correctly and helped Mr Whoops cross to the other side of the river safely!</a:t>
                </a:r>
              </a:p>
            </p:txBody>
          </p:sp>
          <p:sp>
            <p:nvSpPr>
              <p:cNvPr id="14453" name="TextBox 4"/>
              <p:cNvSpPr txBox="1"/>
              <p:nvPr/>
            </p:nvSpPr>
            <p:spPr>
              <a:xfrm>
                <a:off x="1060691" y="2519456"/>
                <a:ext cx="4260169" cy="110799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6600" dirty="0">
                    <a:solidFill>
                      <a:schemeClr val="tx1"/>
                    </a:solidFill>
                    <a:latin typeface="Twinkl SemiBold" pitchFamily="2" charset="0"/>
                  </a:rPr>
                  <a:t>enclosure</a:t>
                </a:r>
              </a:p>
            </p:txBody>
          </p:sp>
          <p:pic>
            <p:nvPicPr>
              <p:cNvPr id="14454" name="Picture 63"/>
              <p:cNvPicPr>
                <a:picLocks noChangeAspect="1"/>
              </p:cNvPicPr>
              <p:nvPr/>
            </p:nvPicPr>
            <p:blipFill>
              <a:blip r:embed="rId6"/>
              <a:srcRect b="17351"/>
              <a:stretch>
                <a:fillRect/>
              </a:stretch>
            </p:blipFill>
            <p:spPr>
              <a:xfrm flipH="1">
                <a:off x="3749505" y="5698983"/>
                <a:ext cx="1327334" cy="566057"/>
              </a:xfrm>
              <a:prstGeom prst="rect">
                <a:avLst/>
              </a:prstGeom>
              <a:noFill/>
              <a:ln w="9525">
                <a:noFill/>
              </a:ln>
            </p:spPr>
          </p:pic>
          <p:pic>
            <p:nvPicPr>
              <p:cNvPr id="14455" name="Picture 64"/>
              <p:cNvPicPr>
                <a:picLocks noChangeAspect="1"/>
              </p:cNvPicPr>
              <p:nvPr/>
            </p:nvPicPr>
            <p:blipFill>
              <a:blip r:embed="rId7"/>
              <a:srcRect b="33434"/>
              <a:stretch>
                <a:fillRect/>
              </a:stretch>
            </p:blipFill>
            <p:spPr>
              <a:xfrm>
                <a:off x="3884023" y="3355924"/>
                <a:ext cx="3936275" cy="2914250"/>
              </a:xfrm>
              <a:prstGeom prst="rect">
                <a:avLst/>
              </a:prstGeom>
              <a:noFill/>
              <a:ln w="9525">
                <a:noFill/>
              </a:ln>
            </p:spPr>
          </p:pic>
          <p:pic>
            <p:nvPicPr>
              <p:cNvPr id="14456" name="Picture 65"/>
              <p:cNvPicPr>
                <a:picLocks noChangeAspect="1"/>
              </p:cNvPicPr>
              <p:nvPr/>
            </p:nvPicPr>
            <p:blipFill>
              <a:blip r:embed="rId6"/>
              <a:srcRect b="17351"/>
              <a:stretch>
                <a:fillRect/>
              </a:stretch>
            </p:blipFill>
            <p:spPr>
              <a:xfrm>
                <a:off x="762465" y="5698983"/>
                <a:ext cx="1327334" cy="566057"/>
              </a:xfrm>
              <a:prstGeom prst="rect">
                <a:avLst/>
              </a:prstGeom>
              <a:noFill/>
              <a:ln w="9525">
                <a:noFill/>
              </a:ln>
            </p:spPr>
          </p:pic>
          <p:pic>
            <p:nvPicPr>
              <p:cNvPr id="14457" name="Picture 66"/>
              <p:cNvPicPr>
                <a:picLocks noChangeAspect="1"/>
              </p:cNvPicPr>
              <p:nvPr/>
            </p:nvPicPr>
            <p:blipFill>
              <a:blip r:embed="rId6"/>
              <a:srcRect b="17351"/>
              <a:stretch>
                <a:fillRect/>
              </a:stretch>
            </p:blipFill>
            <p:spPr>
              <a:xfrm flipH="1">
                <a:off x="2797861" y="5707692"/>
                <a:ext cx="1327334" cy="566057"/>
              </a:xfrm>
              <a:prstGeom prst="rect">
                <a:avLst/>
              </a:prstGeom>
              <a:noFill/>
              <a:ln w="9525">
                <a:noFill/>
              </a:ln>
            </p:spPr>
          </p:pic>
        </p:grpSp>
        <p:sp>
          <p:nvSpPr>
            <p:cNvPr id="68" name="Rounded Rectangle 67"/>
            <p:cNvSpPr/>
            <p:nvPr/>
          </p:nvSpPr>
          <p:spPr>
            <a:xfrm>
              <a:off x="-3399350" y="4604182"/>
              <a:ext cx="2656043" cy="830368"/>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sp>
        <p:nvSpPr>
          <p:cNvPr id="126" name="Action Button: Custom 125">
            <a:hlinkClick r:id="" action="ppaction://hlinkshowjump?jump=nextslide" highlightClick="1"/>
          </p:cNvPr>
          <p:cNvSpPr/>
          <p:nvPr/>
        </p:nvSpPr>
        <p:spPr>
          <a:xfrm>
            <a:off x="5341938" y="1131888"/>
            <a:ext cx="2689225" cy="8318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3"/>
                                        </p:tgtEl>
                                      </p:cBhvr>
                                    </p:animEffect>
                                    <p:set>
                                      <p:cBhvr>
                                        <p:cTn id="7" dur="1" fill="hold">
                                          <p:stCondLst>
                                            <p:cond delay="499"/>
                                          </p:stCondLst>
                                        </p:cTn>
                                        <p:tgtEl>
                                          <p:spTgt spid="2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4"/>
                                        </p:tgtEl>
                                      </p:cBhvr>
                                    </p:animEffect>
                                    <p:set>
                                      <p:cBhvr>
                                        <p:cTn id="10" dur="1" fill="hold">
                                          <p:stCondLst>
                                            <p:cond delay="499"/>
                                          </p:stCondLst>
                                        </p:cTn>
                                        <p:tgtEl>
                                          <p:spTgt spid="2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5"/>
                                        </p:tgtEl>
                                      </p:cBhvr>
                                    </p:animEffect>
                                    <p:set>
                                      <p:cBhvr>
                                        <p:cTn id="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14" restart="whenNotActive" fill="hold" evtFilter="cancelBubble" nodeType="interactiveSeq">
                <p:stCondLst>
                  <p:cond evt="onClick" delay="0">
                    <p:tgtEl>
                      <p:spTgt spid="2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8"/>
                                        </p:tgtEl>
                                      </p:cBhvr>
                                    </p:animEffect>
                                    <p:set>
                                      <p:cBhvr>
                                        <p:cTn id="19" dur="1" fill="hold">
                                          <p:stCondLst>
                                            <p:cond delay="499"/>
                                          </p:stCondLst>
                                        </p:cTn>
                                        <p:tgtEl>
                                          <p:spTgt spid="2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9"/>
                                        </p:tgtEl>
                                      </p:cBhvr>
                                    </p:animEffect>
                                    <p:set>
                                      <p:cBhvr>
                                        <p:cTn id="22" dur="1" fill="hold">
                                          <p:stCondLst>
                                            <p:cond delay="499"/>
                                          </p:stCondLst>
                                        </p:cTn>
                                        <p:tgtEl>
                                          <p:spTgt spid="2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30"/>
                                        </p:tgtEl>
                                      </p:cBhvr>
                                    </p:animEffect>
                                    <p:set>
                                      <p:cBhvr>
                                        <p:cTn id="25"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26" restart="whenNotActive" fill="hold" evtFilter="cancelBubble" nodeType="interactiveSeq">
                <p:stCondLst>
                  <p:cond evt="onClick" delay="0">
                    <p:tgtEl>
                      <p:spTgt spid="2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3"/>
                                        </p:tgtEl>
                                      </p:cBhvr>
                                    </p:animEffect>
                                    <p:set>
                                      <p:cBhvr>
                                        <p:cTn id="31" dur="1" fill="hold">
                                          <p:stCondLst>
                                            <p:cond delay="499"/>
                                          </p:stCondLst>
                                        </p:cTn>
                                        <p:tgtEl>
                                          <p:spTgt spid="2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4"/>
                                        </p:tgtEl>
                                      </p:cBhvr>
                                    </p:animEffect>
                                    <p:set>
                                      <p:cBhvr>
                                        <p:cTn id="34" dur="1" fill="hold">
                                          <p:stCondLst>
                                            <p:cond delay="499"/>
                                          </p:stCondLst>
                                        </p:cTn>
                                        <p:tgtEl>
                                          <p:spTgt spid="2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5"/>
                                        </p:tgtEl>
                                      </p:cBhvr>
                                    </p:animEffect>
                                    <p:set>
                                      <p:cBhvr>
                                        <p:cTn id="37"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8" restart="whenNotActive" fill="hold" evtFilter="cancelBubble" nodeType="interactiveSeq">
                <p:stCondLst>
                  <p:cond evt="onClick" delay="0">
                    <p:tgtEl>
                      <p:spTgt spid="2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38"/>
                                        </p:tgtEl>
                                      </p:cBhvr>
                                    </p:animEffect>
                                    <p:set>
                                      <p:cBhvr>
                                        <p:cTn id="43" dur="1" fill="hold">
                                          <p:stCondLst>
                                            <p:cond delay="499"/>
                                          </p:stCondLst>
                                        </p:cTn>
                                        <p:tgtEl>
                                          <p:spTgt spid="23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9"/>
                                        </p:tgtEl>
                                      </p:cBhvr>
                                    </p:animEffect>
                                    <p:set>
                                      <p:cBhvr>
                                        <p:cTn id="46" dur="1" fill="hold">
                                          <p:stCondLst>
                                            <p:cond delay="499"/>
                                          </p:stCondLst>
                                        </p:cTn>
                                        <p:tgtEl>
                                          <p:spTgt spid="23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40"/>
                                        </p:tgtEl>
                                      </p:cBhvr>
                                    </p:animEffect>
                                    <p:set>
                                      <p:cBhvr>
                                        <p:cTn id="49"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50" restart="whenNotActive" fill="hold" evtFilter="cancelBubble" nodeType="interactiveSeq">
                <p:stCondLst>
                  <p:cond evt="onClick" delay="0">
                    <p:tgtEl>
                      <p:spTgt spid="2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3"/>
                                        </p:tgtEl>
                                      </p:cBhvr>
                                    </p:animEffect>
                                    <p:set>
                                      <p:cBhvr>
                                        <p:cTn id="55" dur="1" fill="hold">
                                          <p:stCondLst>
                                            <p:cond delay="499"/>
                                          </p:stCondLst>
                                        </p:cTn>
                                        <p:tgtEl>
                                          <p:spTgt spid="24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4"/>
                                        </p:tgtEl>
                                      </p:cBhvr>
                                    </p:animEffect>
                                    <p:set>
                                      <p:cBhvr>
                                        <p:cTn id="58" dur="1" fill="hold">
                                          <p:stCondLst>
                                            <p:cond delay="499"/>
                                          </p:stCondLst>
                                        </p:cTn>
                                        <p:tgtEl>
                                          <p:spTgt spid="24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62" restart="whenNotActive" fill="hold" evtFilter="cancelBubble" nodeType="interactiveSeq">
                <p:stCondLst>
                  <p:cond evt="onClick" delay="0">
                    <p:tgtEl>
                      <p:spTgt spid="2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48"/>
                                        </p:tgtEl>
                                      </p:cBhvr>
                                    </p:animEffect>
                                    <p:set>
                                      <p:cBhvr>
                                        <p:cTn id="67" dur="1" fill="hold">
                                          <p:stCondLst>
                                            <p:cond delay="499"/>
                                          </p:stCondLst>
                                        </p:cTn>
                                        <p:tgtEl>
                                          <p:spTgt spid="24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49"/>
                                        </p:tgtEl>
                                      </p:cBhvr>
                                    </p:animEffect>
                                    <p:set>
                                      <p:cBhvr>
                                        <p:cTn id="70" dur="1" fill="hold">
                                          <p:stCondLst>
                                            <p:cond delay="499"/>
                                          </p:stCondLst>
                                        </p:cTn>
                                        <p:tgtEl>
                                          <p:spTgt spid="24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0"/>
                                        </p:tgtEl>
                                      </p:cBhvr>
                                    </p:animEffect>
                                    <p:set>
                                      <p:cBhvr>
                                        <p:cTn id="73" dur="1" fill="hold">
                                          <p:stCondLst>
                                            <p:cond delay="499"/>
                                          </p:stCondLst>
                                        </p:cTn>
                                        <p:tgtEl>
                                          <p:spTgt spid="250"/>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74" restart="whenNotActive" fill="hold" evtFilter="cancelBubble" nodeType="interactiveSeq">
                <p:stCondLst>
                  <p:cond evt="onClick" delay="0">
                    <p:tgtEl>
                      <p:spTgt spid="25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53"/>
                                        </p:tgtEl>
                                      </p:cBhvr>
                                    </p:animEffect>
                                    <p:set>
                                      <p:cBhvr>
                                        <p:cTn id="79" dur="1" fill="hold">
                                          <p:stCondLst>
                                            <p:cond delay="499"/>
                                          </p:stCondLst>
                                        </p:cTn>
                                        <p:tgtEl>
                                          <p:spTgt spid="25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254"/>
                                        </p:tgtEl>
                                      </p:cBhvr>
                                    </p:animEffect>
                                    <p:set>
                                      <p:cBhvr>
                                        <p:cTn id="82" dur="1" fill="hold">
                                          <p:stCondLst>
                                            <p:cond delay="499"/>
                                          </p:stCondLst>
                                        </p:cTn>
                                        <p:tgtEl>
                                          <p:spTgt spid="25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255"/>
                                        </p:tgtEl>
                                      </p:cBhvr>
                                    </p:animEffect>
                                    <p:set>
                                      <p:cBhvr>
                                        <p:cTn id="85" dur="1" fill="hold">
                                          <p:stCondLst>
                                            <p:cond delay="499"/>
                                          </p:stCondLst>
                                        </p:cTn>
                                        <p:tgtEl>
                                          <p:spTgt spid="255"/>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86" restart="whenNotActive" fill="hold" evtFilter="cancelBubble" nodeType="interactiveSeq">
                <p:stCondLst>
                  <p:cond evt="onClick" delay="0">
                    <p:tgtEl>
                      <p:spTgt spid="26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63"/>
                                        </p:tgtEl>
                                      </p:cBhvr>
                                    </p:animEffect>
                                    <p:set>
                                      <p:cBhvr>
                                        <p:cTn id="91" dur="1" fill="hold">
                                          <p:stCondLst>
                                            <p:cond delay="499"/>
                                          </p:stCondLst>
                                        </p:cTn>
                                        <p:tgtEl>
                                          <p:spTgt spid="26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264"/>
                                        </p:tgtEl>
                                      </p:cBhvr>
                                    </p:animEffect>
                                    <p:set>
                                      <p:cBhvr>
                                        <p:cTn id="94" dur="1" fill="hold">
                                          <p:stCondLst>
                                            <p:cond delay="499"/>
                                          </p:stCondLst>
                                        </p:cTn>
                                        <p:tgtEl>
                                          <p:spTgt spid="264"/>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265"/>
                                        </p:tgtEl>
                                      </p:cBhvr>
                                    </p:animEffect>
                                    <p:set>
                                      <p:cBhvr>
                                        <p:cTn id="97" dur="1" fill="hold">
                                          <p:stCondLst>
                                            <p:cond delay="499"/>
                                          </p:stCondLst>
                                        </p:cTn>
                                        <p:tgtEl>
                                          <p:spTgt spid="265"/>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62"/>
                  </p:tgtEl>
                </p:cond>
              </p:nextCondLst>
            </p:seq>
            <p:seq concurrent="1" nextAc="seek">
              <p:cTn id="100" restart="whenNotActive" fill="hold" evtFilter="cancelBubble" nodeType="interactiveSeq">
                <p:stCondLst>
                  <p:cond evt="onClick" delay="0">
                    <p:tgtEl>
                      <p:spTgt spid="22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10"/>
                                        </p:tgtEl>
                                        <p:attrNameLst>
                                          <p:attrName>style.visibility</p:attrName>
                                        </p:attrNameLst>
                                      </p:cBhvr>
                                      <p:to>
                                        <p:strVal val="visible"/>
                                      </p:to>
                                    </p:set>
                                    <p:animEffect transition="in" filter="fade">
                                      <p:cBhvr>
                                        <p:cTn id="105" dur="500"/>
                                        <p:tgtEl>
                                          <p:spTgt spid="210"/>
                                        </p:tgtEl>
                                      </p:cBhvr>
                                    </p:animEffect>
                                  </p:childTnLst>
                                </p:cTn>
                              </p:par>
                            </p:childTnLst>
                          </p:cTn>
                        </p:par>
                        <p:par>
                          <p:cTn id="106" fill="hold">
                            <p:stCondLst>
                              <p:cond delay="500"/>
                            </p:stCondLst>
                            <p:childTnLst>
                              <p:par>
                                <p:cTn id="107" presetID="1" presetClass="exit" presetSubtype="0" fill="hold" grpId="1" nodeType="afterEffect">
                                  <p:stCondLst>
                                    <p:cond delay="4000"/>
                                  </p:stCondLst>
                                  <p:childTnLst>
                                    <p:set>
                                      <p:cBhvr>
                                        <p:cTn id="10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109" restart="whenNotActive" fill="hold" evtFilter="cancelBubble" nodeType="interactiveSeq">
                <p:stCondLst>
                  <p:cond evt="onClick" delay="0">
                    <p:tgtEl>
                      <p:spTgt spid="224"/>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2" nodeType="clickEffect">
                                  <p:stCondLst>
                                    <p:cond delay="0"/>
                                  </p:stCondLst>
                                  <p:childTnLst>
                                    <p:set>
                                      <p:cBhvr>
                                        <p:cTn id="113" dur="1" fill="hold">
                                          <p:stCondLst>
                                            <p:cond delay="0"/>
                                          </p:stCondLst>
                                        </p:cTn>
                                        <p:tgtEl>
                                          <p:spTgt spid="210"/>
                                        </p:tgtEl>
                                        <p:attrNameLst>
                                          <p:attrName>style.visibility</p:attrName>
                                        </p:attrNameLst>
                                      </p:cBhvr>
                                      <p:to>
                                        <p:strVal val="visible"/>
                                      </p:to>
                                    </p:set>
                                    <p:animEffect transition="in" filter="fade">
                                      <p:cBhvr>
                                        <p:cTn id="114" dur="500"/>
                                        <p:tgtEl>
                                          <p:spTgt spid="210"/>
                                        </p:tgtEl>
                                      </p:cBhvr>
                                    </p:animEffect>
                                  </p:childTnLst>
                                </p:cTn>
                              </p:par>
                            </p:childTnLst>
                          </p:cTn>
                        </p:par>
                        <p:par>
                          <p:cTn id="115" fill="hold">
                            <p:stCondLst>
                              <p:cond delay="500"/>
                            </p:stCondLst>
                            <p:childTnLst>
                              <p:par>
                                <p:cTn id="116" presetID="1" presetClass="exit" presetSubtype="0" fill="hold" grpId="3" nodeType="afterEffect">
                                  <p:stCondLst>
                                    <p:cond delay="4000"/>
                                  </p:stCondLst>
                                  <p:childTnLst>
                                    <p:set>
                                      <p:cBhvr>
                                        <p:cTn id="11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118" restart="whenNotActive" fill="hold" evtFilter="cancelBubble" nodeType="interactiveSeq">
                <p:stCondLst>
                  <p:cond evt="onClick" delay="0">
                    <p:tgtEl>
                      <p:spTgt spid="225"/>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4" nodeType="clickEffect">
                                  <p:stCondLst>
                                    <p:cond delay="0"/>
                                  </p:stCondLst>
                                  <p:childTnLst>
                                    <p:set>
                                      <p:cBhvr>
                                        <p:cTn id="122" dur="1" fill="hold">
                                          <p:stCondLst>
                                            <p:cond delay="0"/>
                                          </p:stCondLst>
                                        </p:cTn>
                                        <p:tgtEl>
                                          <p:spTgt spid="210"/>
                                        </p:tgtEl>
                                        <p:attrNameLst>
                                          <p:attrName>style.visibility</p:attrName>
                                        </p:attrNameLst>
                                      </p:cBhvr>
                                      <p:to>
                                        <p:strVal val="visible"/>
                                      </p:to>
                                    </p:set>
                                    <p:animEffect transition="in" filter="fade">
                                      <p:cBhvr>
                                        <p:cTn id="123" dur="500"/>
                                        <p:tgtEl>
                                          <p:spTgt spid="210"/>
                                        </p:tgtEl>
                                      </p:cBhvr>
                                    </p:animEffect>
                                  </p:childTnLst>
                                </p:cTn>
                              </p:par>
                            </p:childTnLst>
                          </p:cTn>
                        </p:par>
                        <p:par>
                          <p:cTn id="124" fill="hold">
                            <p:stCondLst>
                              <p:cond delay="500"/>
                            </p:stCondLst>
                            <p:childTnLst>
                              <p:par>
                                <p:cTn id="125" presetID="1" presetClass="exit" presetSubtype="0" fill="hold" grpId="5" nodeType="afterEffect">
                                  <p:stCondLst>
                                    <p:cond delay="4000"/>
                                  </p:stCondLst>
                                  <p:childTnLst>
                                    <p:set>
                                      <p:cBhvr>
                                        <p:cTn id="12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27" restart="whenNotActive" fill="hold" evtFilter="cancelBubble" nodeType="interactiveSeq">
                <p:stCondLst>
                  <p:cond evt="onClick" delay="0">
                    <p:tgtEl>
                      <p:spTgt spid="228"/>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grpId="6" nodeType="clickEffect">
                                  <p:stCondLst>
                                    <p:cond delay="0"/>
                                  </p:stCondLst>
                                  <p:childTnLst>
                                    <p:set>
                                      <p:cBhvr>
                                        <p:cTn id="131" dur="1" fill="hold">
                                          <p:stCondLst>
                                            <p:cond delay="0"/>
                                          </p:stCondLst>
                                        </p:cTn>
                                        <p:tgtEl>
                                          <p:spTgt spid="210"/>
                                        </p:tgtEl>
                                        <p:attrNameLst>
                                          <p:attrName>style.visibility</p:attrName>
                                        </p:attrNameLst>
                                      </p:cBhvr>
                                      <p:to>
                                        <p:strVal val="visible"/>
                                      </p:to>
                                    </p:set>
                                    <p:animEffect transition="in" filter="fade">
                                      <p:cBhvr>
                                        <p:cTn id="132" dur="500"/>
                                        <p:tgtEl>
                                          <p:spTgt spid="210"/>
                                        </p:tgtEl>
                                      </p:cBhvr>
                                    </p:animEffect>
                                  </p:childTnLst>
                                </p:cTn>
                              </p:par>
                            </p:childTnLst>
                          </p:cTn>
                        </p:par>
                        <p:par>
                          <p:cTn id="133" fill="hold">
                            <p:stCondLst>
                              <p:cond delay="500"/>
                            </p:stCondLst>
                            <p:childTnLst>
                              <p:par>
                                <p:cTn id="134" presetID="1" presetClass="exit" presetSubtype="0" fill="hold" grpId="7" nodeType="afterEffect">
                                  <p:stCondLst>
                                    <p:cond delay="4000"/>
                                  </p:stCondLst>
                                  <p:childTnLst>
                                    <p:set>
                                      <p:cBhvr>
                                        <p:cTn id="13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36" restart="whenNotActive" fill="hold" evtFilter="cancelBubble" nodeType="interactiveSeq">
                <p:stCondLst>
                  <p:cond evt="onClick" delay="0">
                    <p:tgtEl>
                      <p:spTgt spid="229"/>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8" nodeType="clickEffect">
                                  <p:stCondLst>
                                    <p:cond delay="0"/>
                                  </p:stCondLst>
                                  <p:childTnLst>
                                    <p:set>
                                      <p:cBhvr>
                                        <p:cTn id="140" dur="1" fill="hold">
                                          <p:stCondLst>
                                            <p:cond delay="0"/>
                                          </p:stCondLst>
                                        </p:cTn>
                                        <p:tgtEl>
                                          <p:spTgt spid="210"/>
                                        </p:tgtEl>
                                        <p:attrNameLst>
                                          <p:attrName>style.visibility</p:attrName>
                                        </p:attrNameLst>
                                      </p:cBhvr>
                                      <p:to>
                                        <p:strVal val="visible"/>
                                      </p:to>
                                    </p:set>
                                    <p:animEffect transition="in" filter="fade">
                                      <p:cBhvr>
                                        <p:cTn id="141" dur="500"/>
                                        <p:tgtEl>
                                          <p:spTgt spid="210"/>
                                        </p:tgtEl>
                                      </p:cBhvr>
                                    </p:animEffect>
                                  </p:childTnLst>
                                </p:cTn>
                              </p:par>
                            </p:childTnLst>
                          </p:cTn>
                        </p:par>
                        <p:par>
                          <p:cTn id="142" fill="hold">
                            <p:stCondLst>
                              <p:cond delay="500"/>
                            </p:stCondLst>
                            <p:childTnLst>
                              <p:par>
                                <p:cTn id="143" presetID="1" presetClass="exit" presetSubtype="0" fill="hold" grpId="9" nodeType="afterEffect">
                                  <p:stCondLst>
                                    <p:cond delay="4000"/>
                                  </p:stCondLst>
                                  <p:childTnLst>
                                    <p:set>
                                      <p:cBhvr>
                                        <p:cTn id="14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9"/>
                  </p:tgtEl>
                </p:cond>
              </p:nextCondLst>
            </p:seq>
            <p:seq concurrent="1" nextAc="seek">
              <p:cTn id="145" restart="whenNotActive" fill="hold" evtFilter="cancelBubble" nodeType="interactiveSeq">
                <p:stCondLst>
                  <p:cond evt="onClick" delay="0">
                    <p:tgtEl>
                      <p:spTgt spid="230"/>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10" nodeType="clickEffect">
                                  <p:stCondLst>
                                    <p:cond delay="0"/>
                                  </p:stCondLst>
                                  <p:childTnLst>
                                    <p:set>
                                      <p:cBhvr>
                                        <p:cTn id="149" dur="1" fill="hold">
                                          <p:stCondLst>
                                            <p:cond delay="0"/>
                                          </p:stCondLst>
                                        </p:cTn>
                                        <p:tgtEl>
                                          <p:spTgt spid="210"/>
                                        </p:tgtEl>
                                        <p:attrNameLst>
                                          <p:attrName>style.visibility</p:attrName>
                                        </p:attrNameLst>
                                      </p:cBhvr>
                                      <p:to>
                                        <p:strVal val="visible"/>
                                      </p:to>
                                    </p:set>
                                    <p:animEffect transition="in" filter="fade">
                                      <p:cBhvr>
                                        <p:cTn id="150" dur="500"/>
                                        <p:tgtEl>
                                          <p:spTgt spid="210"/>
                                        </p:tgtEl>
                                      </p:cBhvr>
                                    </p:animEffect>
                                  </p:childTnLst>
                                </p:cTn>
                              </p:par>
                            </p:childTnLst>
                          </p:cTn>
                        </p:par>
                        <p:par>
                          <p:cTn id="151" fill="hold">
                            <p:stCondLst>
                              <p:cond delay="500"/>
                            </p:stCondLst>
                            <p:childTnLst>
                              <p:par>
                                <p:cTn id="152" presetID="1" presetClass="exit" presetSubtype="0" fill="hold" grpId="11" nodeType="afterEffect">
                                  <p:stCondLst>
                                    <p:cond delay="4000"/>
                                  </p:stCondLst>
                                  <p:childTnLst>
                                    <p:set>
                                      <p:cBhvr>
                                        <p:cTn id="15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54" restart="whenNotActive" fill="hold" evtFilter="cancelBubble" nodeType="interactiveSeq">
                <p:stCondLst>
                  <p:cond evt="onClick" delay="0">
                    <p:tgtEl>
                      <p:spTgt spid="233"/>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12" nodeType="clickEffect">
                                  <p:stCondLst>
                                    <p:cond delay="0"/>
                                  </p:stCondLst>
                                  <p:childTnLst>
                                    <p:set>
                                      <p:cBhvr>
                                        <p:cTn id="158" dur="1" fill="hold">
                                          <p:stCondLst>
                                            <p:cond delay="0"/>
                                          </p:stCondLst>
                                        </p:cTn>
                                        <p:tgtEl>
                                          <p:spTgt spid="210"/>
                                        </p:tgtEl>
                                        <p:attrNameLst>
                                          <p:attrName>style.visibility</p:attrName>
                                        </p:attrNameLst>
                                      </p:cBhvr>
                                      <p:to>
                                        <p:strVal val="visible"/>
                                      </p:to>
                                    </p:set>
                                    <p:animEffect transition="in" filter="fade">
                                      <p:cBhvr>
                                        <p:cTn id="159" dur="500"/>
                                        <p:tgtEl>
                                          <p:spTgt spid="210"/>
                                        </p:tgtEl>
                                      </p:cBhvr>
                                    </p:animEffect>
                                  </p:childTnLst>
                                </p:cTn>
                              </p:par>
                            </p:childTnLst>
                          </p:cTn>
                        </p:par>
                        <p:par>
                          <p:cTn id="160" fill="hold">
                            <p:stCondLst>
                              <p:cond delay="500"/>
                            </p:stCondLst>
                            <p:childTnLst>
                              <p:par>
                                <p:cTn id="161" presetID="1" presetClass="exit" presetSubtype="0" fill="hold" grpId="13" nodeType="afterEffect">
                                  <p:stCondLst>
                                    <p:cond delay="4000"/>
                                  </p:stCondLst>
                                  <p:childTnLst>
                                    <p:set>
                                      <p:cBhvr>
                                        <p:cTn id="16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163" restart="whenNotActive" fill="hold" evtFilter="cancelBubble" nodeType="interactiveSeq">
                <p:stCondLst>
                  <p:cond evt="onClick" delay="0">
                    <p:tgtEl>
                      <p:spTgt spid="234"/>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grpId="14" nodeType="clickEffect">
                                  <p:stCondLst>
                                    <p:cond delay="0"/>
                                  </p:stCondLst>
                                  <p:childTnLst>
                                    <p:set>
                                      <p:cBhvr>
                                        <p:cTn id="167" dur="1" fill="hold">
                                          <p:stCondLst>
                                            <p:cond delay="0"/>
                                          </p:stCondLst>
                                        </p:cTn>
                                        <p:tgtEl>
                                          <p:spTgt spid="210"/>
                                        </p:tgtEl>
                                        <p:attrNameLst>
                                          <p:attrName>style.visibility</p:attrName>
                                        </p:attrNameLst>
                                      </p:cBhvr>
                                      <p:to>
                                        <p:strVal val="visible"/>
                                      </p:to>
                                    </p:set>
                                    <p:animEffect transition="in" filter="fade">
                                      <p:cBhvr>
                                        <p:cTn id="168" dur="500"/>
                                        <p:tgtEl>
                                          <p:spTgt spid="210"/>
                                        </p:tgtEl>
                                      </p:cBhvr>
                                    </p:animEffect>
                                  </p:childTnLst>
                                </p:cTn>
                              </p:par>
                            </p:childTnLst>
                          </p:cTn>
                        </p:par>
                        <p:par>
                          <p:cTn id="169" fill="hold">
                            <p:stCondLst>
                              <p:cond delay="500"/>
                            </p:stCondLst>
                            <p:childTnLst>
                              <p:par>
                                <p:cTn id="170" presetID="1" presetClass="exit" presetSubtype="0" fill="hold" grpId="15" nodeType="afterEffect">
                                  <p:stCondLst>
                                    <p:cond delay="4000"/>
                                  </p:stCondLst>
                                  <p:childTnLst>
                                    <p:set>
                                      <p:cBhvr>
                                        <p:cTn id="17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172" restart="whenNotActive" fill="hold" evtFilter="cancelBubble" nodeType="interactiveSeq">
                <p:stCondLst>
                  <p:cond evt="onClick" delay="0">
                    <p:tgtEl>
                      <p:spTgt spid="235"/>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16" nodeType="clickEffect">
                                  <p:stCondLst>
                                    <p:cond delay="0"/>
                                  </p:stCondLst>
                                  <p:childTnLst>
                                    <p:set>
                                      <p:cBhvr>
                                        <p:cTn id="176" dur="1" fill="hold">
                                          <p:stCondLst>
                                            <p:cond delay="0"/>
                                          </p:stCondLst>
                                        </p:cTn>
                                        <p:tgtEl>
                                          <p:spTgt spid="210"/>
                                        </p:tgtEl>
                                        <p:attrNameLst>
                                          <p:attrName>style.visibility</p:attrName>
                                        </p:attrNameLst>
                                      </p:cBhvr>
                                      <p:to>
                                        <p:strVal val="visible"/>
                                      </p:to>
                                    </p:set>
                                    <p:animEffect transition="in" filter="fade">
                                      <p:cBhvr>
                                        <p:cTn id="177" dur="500"/>
                                        <p:tgtEl>
                                          <p:spTgt spid="210"/>
                                        </p:tgtEl>
                                      </p:cBhvr>
                                    </p:animEffect>
                                  </p:childTnLst>
                                </p:cTn>
                              </p:par>
                            </p:childTnLst>
                          </p:cTn>
                        </p:par>
                        <p:par>
                          <p:cTn id="178" fill="hold">
                            <p:stCondLst>
                              <p:cond delay="500"/>
                            </p:stCondLst>
                            <p:childTnLst>
                              <p:par>
                                <p:cTn id="179" presetID="1" presetClass="exit" presetSubtype="0" fill="hold" grpId="17" nodeType="afterEffect">
                                  <p:stCondLst>
                                    <p:cond delay="4000"/>
                                  </p:stCondLst>
                                  <p:childTnLst>
                                    <p:set>
                                      <p:cBhvr>
                                        <p:cTn id="18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81" restart="whenNotActive" fill="hold" evtFilter="cancelBubble" nodeType="interactiveSeq">
                <p:stCondLst>
                  <p:cond evt="onClick" delay="0">
                    <p:tgtEl>
                      <p:spTgt spid="238"/>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grpId="18" nodeType="clickEffect">
                                  <p:stCondLst>
                                    <p:cond delay="0"/>
                                  </p:stCondLst>
                                  <p:childTnLst>
                                    <p:set>
                                      <p:cBhvr>
                                        <p:cTn id="185" dur="1" fill="hold">
                                          <p:stCondLst>
                                            <p:cond delay="0"/>
                                          </p:stCondLst>
                                        </p:cTn>
                                        <p:tgtEl>
                                          <p:spTgt spid="210"/>
                                        </p:tgtEl>
                                        <p:attrNameLst>
                                          <p:attrName>style.visibility</p:attrName>
                                        </p:attrNameLst>
                                      </p:cBhvr>
                                      <p:to>
                                        <p:strVal val="visible"/>
                                      </p:to>
                                    </p:set>
                                    <p:animEffect transition="in" filter="fade">
                                      <p:cBhvr>
                                        <p:cTn id="186" dur="500"/>
                                        <p:tgtEl>
                                          <p:spTgt spid="210"/>
                                        </p:tgtEl>
                                      </p:cBhvr>
                                    </p:animEffect>
                                  </p:childTnLst>
                                </p:cTn>
                              </p:par>
                            </p:childTnLst>
                          </p:cTn>
                        </p:par>
                        <p:par>
                          <p:cTn id="187" fill="hold">
                            <p:stCondLst>
                              <p:cond delay="500"/>
                            </p:stCondLst>
                            <p:childTnLst>
                              <p:par>
                                <p:cTn id="188" presetID="1" presetClass="exit" presetSubtype="0" fill="hold" grpId="19" nodeType="afterEffect">
                                  <p:stCondLst>
                                    <p:cond delay="4000"/>
                                  </p:stCondLst>
                                  <p:childTnLst>
                                    <p:set>
                                      <p:cBhvr>
                                        <p:cTn id="18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190" restart="whenNotActive" fill="hold" evtFilter="cancelBubble" nodeType="interactiveSeq">
                <p:stCondLst>
                  <p:cond evt="onClick" delay="0">
                    <p:tgtEl>
                      <p:spTgt spid="239"/>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20" nodeType="clickEffect">
                                  <p:stCondLst>
                                    <p:cond delay="0"/>
                                  </p:stCondLst>
                                  <p:childTnLst>
                                    <p:set>
                                      <p:cBhvr>
                                        <p:cTn id="194" dur="1" fill="hold">
                                          <p:stCondLst>
                                            <p:cond delay="0"/>
                                          </p:stCondLst>
                                        </p:cTn>
                                        <p:tgtEl>
                                          <p:spTgt spid="210"/>
                                        </p:tgtEl>
                                        <p:attrNameLst>
                                          <p:attrName>style.visibility</p:attrName>
                                        </p:attrNameLst>
                                      </p:cBhvr>
                                      <p:to>
                                        <p:strVal val="visible"/>
                                      </p:to>
                                    </p:set>
                                    <p:animEffect transition="in" filter="fade">
                                      <p:cBhvr>
                                        <p:cTn id="195" dur="500"/>
                                        <p:tgtEl>
                                          <p:spTgt spid="210"/>
                                        </p:tgtEl>
                                      </p:cBhvr>
                                    </p:animEffect>
                                  </p:childTnLst>
                                </p:cTn>
                              </p:par>
                            </p:childTnLst>
                          </p:cTn>
                        </p:par>
                        <p:par>
                          <p:cTn id="196" fill="hold">
                            <p:stCondLst>
                              <p:cond delay="500"/>
                            </p:stCondLst>
                            <p:childTnLst>
                              <p:par>
                                <p:cTn id="197" presetID="1" presetClass="exit" presetSubtype="0" fill="hold" grpId="21" nodeType="afterEffect">
                                  <p:stCondLst>
                                    <p:cond delay="4000"/>
                                  </p:stCondLst>
                                  <p:childTnLst>
                                    <p:set>
                                      <p:cBhvr>
                                        <p:cTn id="19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99" restart="whenNotActive" fill="hold" evtFilter="cancelBubble" nodeType="interactiveSeq">
                <p:stCondLst>
                  <p:cond evt="onClick" delay="0">
                    <p:tgtEl>
                      <p:spTgt spid="240"/>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grpId="22" nodeType="clickEffect">
                                  <p:stCondLst>
                                    <p:cond delay="0"/>
                                  </p:stCondLst>
                                  <p:childTnLst>
                                    <p:set>
                                      <p:cBhvr>
                                        <p:cTn id="203" dur="1" fill="hold">
                                          <p:stCondLst>
                                            <p:cond delay="0"/>
                                          </p:stCondLst>
                                        </p:cTn>
                                        <p:tgtEl>
                                          <p:spTgt spid="210"/>
                                        </p:tgtEl>
                                        <p:attrNameLst>
                                          <p:attrName>style.visibility</p:attrName>
                                        </p:attrNameLst>
                                      </p:cBhvr>
                                      <p:to>
                                        <p:strVal val="visible"/>
                                      </p:to>
                                    </p:set>
                                    <p:animEffect transition="in" filter="fade">
                                      <p:cBhvr>
                                        <p:cTn id="204" dur="500"/>
                                        <p:tgtEl>
                                          <p:spTgt spid="210"/>
                                        </p:tgtEl>
                                      </p:cBhvr>
                                    </p:animEffect>
                                  </p:childTnLst>
                                </p:cTn>
                              </p:par>
                            </p:childTnLst>
                          </p:cTn>
                        </p:par>
                        <p:par>
                          <p:cTn id="205" fill="hold">
                            <p:stCondLst>
                              <p:cond delay="500"/>
                            </p:stCondLst>
                            <p:childTnLst>
                              <p:par>
                                <p:cTn id="206" presetID="1" presetClass="exit" presetSubtype="0" fill="hold" grpId="23" nodeType="afterEffect">
                                  <p:stCondLst>
                                    <p:cond delay="4000"/>
                                  </p:stCondLst>
                                  <p:childTnLst>
                                    <p:set>
                                      <p:cBhvr>
                                        <p:cTn id="20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208" restart="whenNotActive" fill="hold" evtFilter="cancelBubble" nodeType="interactiveSeq">
                <p:stCondLst>
                  <p:cond evt="onClick" delay="0">
                    <p:tgtEl>
                      <p:spTgt spid="24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24" nodeType="clickEffect">
                                  <p:stCondLst>
                                    <p:cond delay="0"/>
                                  </p:stCondLst>
                                  <p:childTnLst>
                                    <p:set>
                                      <p:cBhvr>
                                        <p:cTn id="212" dur="1" fill="hold">
                                          <p:stCondLst>
                                            <p:cond delay="0"/>
                                          </p:stCondLst>
                                        </p:cTn>
                                        <p:tgtEl>
                                          <p:spTgt spid="210"/>
                                        </p:tgtEl>
                                        <p:attrNameLst>
                                          <p:attrName>style.visibility</p:attrName>
                                        </p:attrNameLst>
                                      </p:cBhvr>
                                      <p:to>
                                        <p:strVal val="visible"/>
                                      </p:to>
                                    </p:set>
                                    <p:animEffect transition="in" filter="fade">
                                      <p:cBhvr>
                                        <p:cTn id="213" dur="500"/>
                                        <p:tgtEl>
                                          <p:spTgt spid="210"/>
                                        </p:tgtEl>
                                      </p:cBhvr>
                                    </p:animEffect>
                                  </p:childTnLst>
                                </p:cTn>
                              </p:par>
                            </p:childTnLst>
                          </p:cTn>
                        </p:par>
                        <p:par>
                          <p:cTn id="214" fill="hold">
                            <p:stCondLst>
                              <p:cond delay="500"/>
                            </p:stCondLst>
                            <p:childTnLst>
                              <p:par>
                                <p:cTn id="215" presetID="1" presetClass="exit" presetSubtype="0" fill="hold" grpId="25" nodeType="afterEffect">
                                  <p:stCondLst>
                                    <p:cond delay="4000"/>
                                  </p:stCondLst>
                                  <p:childTnLst>
                                    <p:set>
                                      <p:cBhvr>
                                        <p:cTn id="21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217" restart="whenNotActive" fill="hold" evtFilter="cancelBubble" nodeType="interactiveSeq">
                <p:stCondLst>
                  <p:cond evt="onClick" delay="0">
                    <p:tgtEl>
                      <p:spTgt spid="244"/>
                    </p:tgtEl>
                  </p:cond>
                </p:stCondLst>
                <p:endSync evt="end" delay="0">
                  <p:rtn val="all"/>
                </p:endSync>
                <p:childTnLst>
                  <p:par>
                    <p:cTn id="218" fill="hold">
                      <p:stCondLst>
                        <p:cond delay="0"/>
                      </p:stCondLst>
                      <p:childTnLst>
                        <p:par>
                          <p:cTn id="219" fill="hold">
                            <p:stCondLst>
                              <p:cond delay="0"/>
                            </p:stCondLst>
                            <p:childTnLst>
                              <p:par>
                                <p:cTn id="220" presetID="10" presetClass="entr" presetSubtype="0" fill="hold" grpId="26" nodeType="clickEffect">
                                  <p:stCondLst>
                                    <p:cond delay="0"/>
                                  </p:stCondLst>
                                  <p:childTnLst>
                                    <p:set>
                                      <p:cBhvr>
                                        <p:cTn id="221" dur="1" fill="hold">
                                          <p:stCondLst>
                                            <p:cond delay="0"/>
                                          </p:stCondLst>
                                        </p:cTn>
                                        <p:tgtEl>
                                          <p:spTgt spid="210"/>
                                        </p:tgtEl>
                                        <p:attrNameLst>
                                          <p:attrName>style.visibility</p:attrName>
                                        </p:attrNameLst>
                                      </p:cBhvr>
                                      <p:to>
                                        <p:strVal val="visible"/>
                                      </p:to>
                                    </p:set>
                                    <p:animEffect transition="in" filter="fade">
                                      <p:cBhvr>
                                        <p:cTn id="222" dur="500"/>
                                        <p:tgtEl>
                                          <p:spTgt spid="210"/>
                                        </p:tgtEl>
                                      </p:cBhvr>
                                    </p:animEffect>
                                  </p:childTnLst>
                                </p:cTn>
                              </p:par>
                            </p:childTnLst>
                          </p:cTn>
                        </p:par>
                        <p:par>
                          <p:cTn id="223" fill="hold">
                            <p:stCondLst>
                              <p:cond delay="500"/>
                            </p:stCondLst>
                            <p:childTnLst>
                              <p:par>
                                <p:cTn id="224" presetID="1" presetClass="exit" presetSubtype="0" fill="hold" grpId="27" nodeType="afterEffect">
                                  <p:stCondLst>
                                    <p:cond delay="4000"/>
                                  </p:stCondLst>
                                  <p:childTnLst>
                                    <p:set>
                                      <p:cBhvr>
                                        <p:cTn id="22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26" restart="whenNotActive" fill="hold" evtFilter="cancelBubble" nodeType="interactiveSeq">
                <p:stCondLst>
                  <p:cond evt="onClick" delay="0">
                    <p:tgtEl>
                      <p:spTgt spid="245"/>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28" nodeType="clickEffect">
                                  <p:stCondLst>
                                    <p:cond delay="0"/>
                                  </p:stCondLst>
                                  <p:childTnLst>
                                    <p:set>
                                      <p:cBhvr>
                                        <p:cTn id="230" dur="1" fill="hold">
                                          <p:stCondLst>
                                            <p:cond delay="0"/>
                                          </p:stCondLst>
                                        </p:cTn>
                                        <p:tgtEl>
                                          <p:spTgt spid="210"/>
                                        </p:tgtEl>
                                        <p:attrNameLst>
                                          <p:attrName>style.visibility</p:attrName>
                                        </p:attrNameLst>
                                      </p:cBhvr>
                                      <p:to>
                                        <p:strVal val="visible"/>
                                      </p:to>
                                    </p:set>
                                    <p:animEffect transition="in" filter="fade">
                                      <p:cBhvr>
                                        <p:cTn id="231" dur="500"/>
                                        <p:tgtEl>
                                          <p:spTgt spid="210"/>
                                        </p:tgtEl>
                                      </p:cBhvr>
                                    </p:animEffect>
                                  </p:childTnLst>
                                </p:cTn>
                              </p:par>
                            </p:childTnLst>
                          </p:cTn>
                        </p:par>
                        <p:par>
                          <p:cTn id="232" fill="hold">
                            <p:stCondLst>
                              <p:cond delay="500"/>
                            </p:stCondLst>
                            <p:childTnLst>
                              <p:par>
                                <p:cTn id="233" presetID="1" presetClass="exit" presetSubtype="0" fill="hold" grpId="29" nodeType="afterEffect">
                                  <p:stCondLst>
                                    <p:cond delay="4000"/>
                                  </p:stCondLst>
                                  <p:childTnLst>
                                    <p:set>
                                      <p:cBhvr>
                                        <p:cTn id="23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235" restart="whenNotActive" fill="hold" evtFilter="cancelBubble" nodeType="interactiveSeq">
                <p:stCondLst>
                  <p:cond evt="onClick" delay="0">
                    <p:tgtEl>
                      <p:spTgt spid="248"/>
                    </p:tgtEl>
                  </p:cond>
                </p:stCondLst>
                <p:endSync evt="end" delay="0">
                  <p:rtn val="all"/>
                </p:endSync>
                <p:childTnLst>
                  <p:par>
                    <p:cTn id="236" fill="hold">
                      <p:stCondLst>
                        <p:cond delay="0"/>
                      </p:stCondLst>
                      <p:childTnLst>
                        <p:par>
                          <p:cTn id="237" fill="hold">
                            <p:stCondLst>
                              <p:cond delay="0"/>
                            </p:stCondLst>
                            <p:childTnLst>
                              <p:par>
                                <p:cTn id="238" presetID="10" presetClass="entr" presetSubtype="0" fill="hold" grpId="30" nodeType="clickEffect">
                                  <p:stCondLst>
                                    <p:cond delay="0"/>
                                  </p:stCondLst>
                                  <p:childTnLst>
                                    <p:set>
                                      <p:cBhvr>
                                        <p:cTn id="239" dur="1" fill="hold">
                                          <p:stCondLst>
                                            <p:cond delay="0"/>
                                          </p:stCondLst>
                                        </p:cTn>
                                        <p:tgtEl>
                                          <p:spTgt spid="210"/>
                                        </p:tgtEl>
                                        <p:attrNameLst>
                                          <p:attrName>style.visibility</p:attrName>
                                        </p:attrNameLst>
                                      </p:cBhvr>
                                      <p:to>
                                        <p:strVal val="visible"/>
                                      </p:to>
                                    </p:set>
                                    <p:animEffect transition="in" filter="fade">
                                      <p:cBhvr>
                                        <p:cTn id="240" dur="500"/>
                                        <p:tgtEl>
                                          <p:spTgt spid="210"/>
                                        </p:tgtEl>
                                      </p:cBhvr>
                                    </p:animEffect>
                                  </p:childTnLst>
                                </p:cTn>
                              </p:par>
                            </p:childTnLst>
                          </p:cTn>
                        </p:par>
                        <p:par>
                          <p:cTn id="241" fill="hold">
                            <p:stCondLst>
                              <p:cond delay="500"/>
                            </p:stCondLst>
                            <p:childTnLst>
                              <p:par>
                                <p:cTn id="242" presetID="1" presetClass="exit" presetSubtype="0" fill="hold" grpId="31" nodeType="afterEffect">
                                  <p:stCondLst>
                                    <p:cond delay="4000"/>
                                  </p:stCondLst>
                                  <p:childTnLst>
                                    <p:set>
                                      <p:cBhvr>
                                        <p:cTn id="24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244" restart="whenNotActive" fill="hold" evtFilter="cancelBubble" nodeType="interactiveSeq">
                <p:stCondLst>
                  <p:cond evt="onClick" delay="0">
                    <p:tgtEl>
                      <p:spTgt spid="249"/>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32" nodeType="clickEffect">
                                  <p:stCondLst>
                                    <p:cond delay="0"/>
                                  </p:stCondLst>
                                  <p:childTnLst>
                                    <p:set>
                                      <p:cBhvr>
                                        <p:cTn id="248" dur="1" fill="hold">
                                          <p:stCondLst>
                                            <p:cond delay="0"/>
                                          </p:stCondLst>
                                        </p:cTn>
                                        <p:tgtEl>
                                          <p:spTgt spid="210"/>
                                        </p:tgtEl>
                                        <p:attrNameLst>
                                          <p:attrName>style.visibility</p:attrName>
                                        </p:attrNameLst>
                                      </p:cBhvr>
                                      <p:to>
                                        <p:strVal val="visible"/>
                                      </p:to>
                                    </p:set>
                                    <p:animEffect transition="in" filter="fade">
                                      <p:cBhvr>
                                        <p:cTn id="249" dur="500"/>
                                        <p:tgtEl>
                                          <p:spTgt spid="210"/>
                                        </p:tgtEl>
                                      </p:cBhvr>
                                    </p:animEffect>
                                  </p:childTnLst>
                                </p:cTn>
                              </p:par>
                            </p:childTnLst>
                          </p:cTn>
                        </p:par>
                        <p:par>
                          <p:cTn id="250" fill="hold">
                            <p:stCondLst>
                              <p:cond delay="500"/>
                            </p:stCondLst>
                            <p:childTnLst>
                              <p:par>
                                <p:cTn id="251" presetID="1" presetClass="exit" presetSubtype="0" fill="hold" grpId="33" nodeType="afterEffect">
                                  <p:stCondLst>
                                    <p:cond delay="4000"/>
                                  </p:stCondLst>
                                  <p:childTnLst>
                                    <p:set>
                                      <p:cBhvr>
                                        <p:cTn id="25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253" restart="whenNotActive" fill="hold" evtFilter="cancelBubble" nodeType="interactiveSeq">
                <p:stCondLst>
                  <p:cond evt="onClick" delay="0">
                    <p:tgtEl>
                      <p:spTgt spid="250"/>
                    </p:tgtEl>
                  </p:cond>
                </p:stCondLst>
                <p:endSync evt="end" delay="0">
                  <p:rtn val="all"/>
                </p:endSync>
                <p:childTnLst>
                  <p:par>
                    <p:cTn id="254" fill="hold">
                      <p:stCondLst>
                        <p:cond delay="0"/>
                      </p:stCondLst>
                      <p:childTnLst>
                        <p:par>
                          <p:cTn id="255" fill="hold">
                            <p:stCondLst>
                              <p:cond delay="0"/>
                            </p:stCondLst>
                            <p:childTnLst>
                              <p:par>
                                <p:cTn id="256" presetID="10" presetClass="entr" presetSubtype="0" fill="hold" grpId="34" nodeType="clickEffect">
                                  <p:stCondLst>
                                    <p:cond delay="0"/>
                                  </p:stCondLst>
                                  <p:childTnLst>
                                    <p:set>
                                      <p:cBhvr>
                                        <p:cTn id="257" dur="1" fill="hold">
                                          <p:stCondLst>
                                            <p:cond delay="0"/>
                                          </p:stCondLst>
                                        </p:cTn>
                                        <p:tgtEl>
                                          <p:spTgt spid="210"/>
                                        </p:tgtEl>
                                        <p:attrNameLst>
                                          <p:attrName>style.visibility</p:attrName>
                                        </p:attrNameLst>
                                      </p:cBhvr>
                                      <p:to>
                                        <p:strVal val="visible"/>
                                      </p:to>
                                    </p:set>
                                    <p:animEffect transition="in" filter="fade">
                                      <p:cBhvr>
                                        <p:cTn id="258" dur="500"/>
                                        <p:tgtEl>
                                          <p:spTgt spid="210"/>
                                        </p:tgtEl>
                                      </p:cBhvr>
                                    </p:animEffect>
                                  </p:childTnLst>
                                </p:cTn>
                              </p:par>
                            </p:childTnLst>
                          </p:cTn>
                        </p:par>
                        <p:par>
                          <p:cTn id="259" fill="hold">
                            <p:stCondLst>
                              <p:cond delay="500"/>
                            </p:stCondLst>
                            <p:childTnLst>
                              <p:par>
                                <p:cTn id="260" presetID="1" presetClass="exit" presetSubtype="0" fill="hold" grpId="35" nodeType="afterEffect">
                                  <p:stCondLst>
                                    <p:cond delay="4000"/>
                                  </p:stCondLst>
                                  <p:childTnLst>
                                    <p:set>
                                      <p:cBhvr>
                                        <p:cTn id="26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262" restart="whenNotActive" fill="hold" evtFilter="cancelBubble" nodeType="interactiveSeq">
                <p:stCondLst>
                  <p:cond evt="onClick" delay="0">
                    <p:tgtEl>
                      <p:spTgt spid="25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36" nodeType="clickEffect">
                                  <p:stCondLst>
                                    <p:cond delay="0"/>
                                  </p:stCondLst>
                                  <p:childTnLst>
                                    <p:set>
                                      <p:cBhvr>
                                        <p:cTn id="266" dur="1" fill="hold">
                                          <p:stCondLst>
                                            <p:cond delay="0"/>
                                          </p:stCondLst>
                                        </p:cTn>
                                        <p:tgtEl>
                                          <p:spTgt spid="210"/>
                                        </p:tgtEl>
                                        <p:attrNameLst>
                                          <p:attrName>style.visibility</p:attrName>
                                        </p:attrNameLst>
                                      </p:cBhvr>
                                      <p:to>
                                        <p:strVal val="visible"/>
                                      </p:to>
                                    </p:set>
                                    <p:animEffect transition="in" filter="fade">
                                      <p:cBhvr>
                                        <p:cTn id="267" dur="500"/>
                                        <p:tgtEl>
                                          <p:spTgt spid="210"/>
                                        </p:tgtEl>
                                      </p:cBhvr>
                                    </p:animEffect>
                                  </p:childTnLst>
                                </p:cTn>
                              </p:par>
                            </p:childTnLst>
                          </p:cTn>
                        </p:par>
                        <p:par>
                          <p:cTn id="268" fill="hold">
                            <p:stCondLst>
                              <p:cond delay="500"/>
                            </p:stCondLst>
                            <p:childTnLst>
                              <p:par>
                                <p:cTn id="269" presetID="1" presetClass="exit" presetSubtype="0" fill="hold" grpId="37" nodeType="afterEffect">
                                  <p:stCondLst>
                                    <p:cond delay="4000"/>
                                  </p:stCondLst>
                                  <p:childTnLst>
                                    <p:set>
                                      <p:cBhvr>
                                        <p:cTn id="27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271" restart="whenNotActive" fill="hold" evtFilter="cancelBubble" nodeType="interactiveSeq">
                <p:stCondLst>
                  <p:cond evt="onClick" delay="0">
                    <p:tgtEl>
                      <p:spTgt spid="254"/>
                    </p:tgtEl>
                  </p:cond>
                </p:stCondLst>
                <p:endSync evt="end" delay="0">
                  <p:rtn val="all"/>
                </p:endSync>
                <p:childTnLst>
                  <p:par>
                    <p:cTn id="272" fill="hold">
                      <p:stCondLst>
                        <p:cond delay="0"/>
                      </p:stCondLst>
                      <p:childTnLst>
                        <p:par>
                          <p:cTn id="273" fill="hold">
                            <p:stCondLst>
                              <p:cond delay="0"/>
                            </p:stCondLst>
                            <p:childTnLst>
                              <p:par>
                                <p:cTn id="274" presetID="10" presetClass="entr" presetSubtype="0" fill="hold" grpId="38" nodeType="clickEffect">
                                  <p:stCondLst>
                                    <p:cond delay="0"/>
                                  </p:stCondLst>
                                  <p:childTnLst>
                                    <p:set>
                                      <p:cBhvr>
                                        <p:cTn id="275" dur="1" fill="hold">
                                          <p:stCondLst>
                                            <p:cond delay="0"/>
                                          </p:stCondLst>
                                        </p:cTn>
                                        <p:tgtEl>
                                          <p:spTgt spid="210"/>
                                        </p:tgtEl>
                                        <p:attrNameLst>
                                          <p:attrName>style.visibility</p:attrName>
                                        </p:attrNameLst>
                                      </p:cBhvr>
                                      <p:to>
                                        <p:strVal val="visible"/>
                                      </p:to>
                                    </p:set>
                                    <p:animEffect transition="in" filter="fade">
                                      <p:cBhvr>
                                        <p:cTn id="276" dur="500"/>
                                        <p:tgtEl>
                                          <p:spTgt spid="210"/>
                                        </p:tgtEl>
                                      </p:cBhvr>
                                    </p:animEffect>
                                  </p:childTnLst>
                                </p:cTn>
                              </p:par>
                            </p:childTnLst>
                          </p:cTn>
                        </p:par>
                        <p:par>
                          <p:cTn id="277" fill="hold">
                            <p:stCondLst>
                              <p:cond delay="500"/>
                            </p:stCondLst>
                            <p:childTnLst>
                              <p:par>
                                <p:cTn id="278" presetID="1" presetClass="exit" presetSubtype="0" fill="hold" grpId="39" nodeType="afterEffect">
                                  <p:stCondLst>
                                    <p:cond delay="4000"/>
                                  </p:stCondLst>
                                  <p:childTnLst>
                                    <p:set>
                                      <p:cBhvr>
                                        <p:cTn id="27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seq concurrent="1" nextAc="seek">
              <p:cTn id="280" restart="whenNotActive" fill="hold" evtFilter="cancelBubble" nodeType="interactiveSeq">
                <p:stCondLst>
                  <p:cond evt="onClick" delay="0">
                    <p:tgtEl>
                      <p:spTgt spid="255"/>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40" nodeType="clickEffect">
                                  <p:stCondLst>
                                    <p:cond delay="0"/>
                                  </p:stCondLst>
                                  <p:childTnLst>
                                    <p:set>
                                      <p:cBhvr>
                                        <p:cTn id="284" dur="1" fill="hold">
                                          <p:stCondLst>
                                            <p:cond delay="0"/>
                                          </p:stCondLst>
                                        </p:cTn>
                                        <p:tgtEl>
                                          <p:spTgt spid="210"/>
                                        </p:tgtEl>
                                        <p:attrNameLst>
                                          <p:attrName>style.visibility</p:attrName>
                                        </p:attrNameLst>
                                      </p:cBhvr>
                                      <p:to>
                                        <p:strVal val="visible"/>
                                      </p:to>
                                    </p:set>
                                    <p:animEffect transition="in" filter="fade">
                                      <p:cBhvr>
                                        <p:cTn id="285" dur="500"/>
                                        <p:tgtEl>
                                          <p:spTgt spid="210"/>
                                        </p:tgtEl>
                                      </p:cBhvr>
                                    </p:animEffect>
                                  </p:childTnLst>
                                </p:cTn>
                              </p:par>
                            </p:childTnLst>
                          </p:cTn>
                        </p:par>
                        <p:par>
                          <p:cTn id="286" fill="hold">
                            <p:stCondLst>
                              <p:cond delay="500"/>
                            </p:stCondLst>
                            <p:childTnLst>
                              <p:par>
                                <p:cTn id="287" presetID="1" presetClass="exit" presetSubtype="0" fill="hold" grpId="41" nodeType="afterEffect">
                                  <p:stCondLst>
                                    <p:cond delay="4000"/>
                                  </p:stCondLst>
                                  <p:childTnLst>
                                    <p:set>
                                      <p:cBhvr>
                                        <p:cTn id="28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5"/>
                  </p:tgtEl>
                </p:cond>
              </p:nextCondLst>
            </p:seq>
            <p:seq concurrent="1" nextAc="seek">
              <p:cTn id="289" restart="whenNotActive" fill="hold" evtFilter="cancelBubble" nodeType="interactiveSeq">
                <p:stCondLst>
                  <p:cond evt="onClick" delay="0">
                    <p:tgtEl>
                      <p:spTgt spid="263"/>
                    </p:tgtEl>
                  </p:cond>
                </p:stCondLst>
                <p:endSync evt="end" delay="0">
                  <p:rtn val="all"/>
                </p:endSync>
                <p:childTnLst>
                  <p:par>
                    <p:cTn id="290" fill="hold">
                      <p:stCondLst>
                        <p:cond delay="0"/>
                      </p:stCondLst>
                      <p:childTnLst>
                        <p:par>
                          <p:cTn id="291" fill="hold">
                            <p:stCondLst>
                              <p:cond delay="0"/>
                            </p:stCondLst>
                            <p:childTnLst>
                              <p:par>
                                <p:cTn id="292" presetID="10" presetClass="entr" presetSubtype="0" fill="hold" grpId="42" nodeType="clickEffect">
                                  <p:stCondLst>
                                    <p:cond delay="0"/>
                                  </p:stCondLst>
                                  <p:childTnLst>
                                    <p:set>
                                      <p:cBhvr>
                                        <p:cTn id="293" dur="1" fill="hold">
                                          <p:stCondLst>
                                            <p:cond delay="0"/>
                                          </p:stCondLst>
                                        </p:cTn>
                                        <p:tgtEl>
                                          <p:spTgt spid="210"/>
                                        </p:tgtEl>
                                        <p:attrNameLst>
                                          <p:attrName>style.visibility</p:attrName>
                                        </p:attrNameLst>
                                      </p:cBhvr>
                                      <p:to>
                                        <p:strVal val="visible"/>
                                      </p:to>
                                    </p:set>
                                    <p:animEffect transition="in" filter="fade">
                                      <p:cBhvr>
                                        <p:cTn id="294" dur="500"/>
                                        <p:tgtEl>
                                          <p:spTgt spid="210"/>
                                        </p:tgtEl>
                                      </p:cBhvr>
                                    </p:animEffect>
                                  </p:childTnLst>
                                </p:cTn>
                              </p:par>
                            </p:childTnLst>
                          </p:cTn>
                        </p:par>
                        <p:par>
                          <p:cTn id="295" fill="hold">
                            <p:stCondLst>
                              <p:cond delay="500"/>
                            </p:stCondLst>
                            <p:childTnLst>
                              <p:par>
                                <p:cTn id="296" presetID="1" presetClass="exit" presetSubtype="0" fill="hold" grpId="43" nodeType="afterEffect">
                                  <p:stCondLst>
                                    <p:cond delay="4000"/>
                                  </p:stCondLst>
                                  <p:childTnLst>
                                    <p:set>
                                      <p:cBhvr>
                                        <p:cTn id="29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63"/>
                  </p:tgtEl>
                </p:cond>
              </p:nextCondLst>
            </p:seq>
            <p:seq concurrent="1" nextAc="seek">
              <p:cTn id="298" restart="whenNotActive" fill="hold" evtFilter="cancelBubble" nodeType="interactiveSeq">
                <p:stCondLst>
                  <p:cond evt="onClick" delay="0">
                    <p:tgtEl>
                      <p:spTgt spid="264"/>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44" nodeType="clickEffect">
                                  <p:stCondLst>
                                    <p:cond delay="0"/>
                                  </p:stCondLst>
                                  <p:childTnLst>
                                    <p:set>
                                      <p:cBhvr>
                                        <p:cTn id="302" dur="1" fill="hold">
                                          <p:stCondLst>
                                            <p:cond delay="0"/>
                                          </p:stCondLst>
                                        </p:cTn>
                                        <p:tgtEl>
                                          <p:spTgt spid="210"/>
                                        </p:tgtEl>
                                        <p:attrNameLst>
                                          <p:attrName>style.visibility</p:attrName>
                                        </p:attrNameLst>
                                      </p:cBhvr>
                                      <p:to>
                                        <p:strVal val="visible"/>
                                      </p:to>
                                    </p:set>
                                    <p:animEffect transition="in" filter="fade">
                                      <p:cBhvr>
                                        <p:cTn id="303" dur="500"/>
                                        <p:tgtEl>
                                          <p:spTgt spid="210"/>
                                        </p:tgtEl>
                                      </p:cBhvr>
                                    </p:animEffect>
                                  </p:childTnLst>
                                </p:cTn>
                              </p:par>
                            </p:childTnLst>
                          </p:cTn>
                        </p:par>
                        <p:par>
                          <p:cTn id="304" fill="hold">
                            <p:stCondLst>
                              <p:cond delay="500"/>
                            </p:stCondLst>
                            <p:childTnLst>
                              <p:par>
                                <p:cTn id="305" presetID="1" presetClass="exit" presetSubtype="0" fill="hold" grpId="45" nodeType="afterEffect">
                                  <p:stCondLst>
                                    <p:cond delay="4000"/>
                                  </p:stCondLst>
                                  <p:childTnLst>
                                    <p:set>
                                      <p:cBhvr>
                                        <p:cTn id="30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64"/>
                  </p:tgtEl>
                </p:cond>
              </p:nextCondLst>
            </p:seq>
            <p:seq concurrent="1" nextAc="seek">
              <p:cTn id="307" restart="whenNotActive" fill="hold" evtFilter="cancelBubble" nodeType="interactiveSeq">
                <p:stCondLst>
                  <p:cond evt="onClick" delay="0">
                    <p:tgtEl>
                      <p:spTgt spid="265"/>
                    </p:tgtEl>
                  </p:cond>
                </p:stCondLst>
                <p:endSync evt="end" delay="0">
                  <p:rtn val="all"/>
                </p:endSync>
                <p:childTnLst>
                  <p:par>
                    <p:cTn id="308" fill="hold">
                      <p:stCondLst>
                        <p:cond delay="0"/>
                      </p:stCondLst>
                      <p:childTnLst>
                        <p:par>
                          <p:cTn id="309" fill="hold">
                            <p:stCondLst>
                              <p:cond delay="0"/>
                            </p:stCondLst>
                            <p:childTnLst>
                              <p:par>
                                <p:cTn id="310" presetID="10" presetClass="entr" presetSubtype="0" fill="hold" grpId="46" nodeType="clickEffect">
                                  <p:stCondLst>
                                    <p:cond delay="0"/>
                                  </p:stCondLst>
                                  <p:childTnLst>
                                    <p:set>
                                      <p:cBhvr>
                                        <p:cTn id="311" dur="1" fill="hold">
                                          <p:stCondLst>
                                            <p:cond delay="0"/>
                                          </p:stCondLst>
                                        </p:cTn>
                                        <p:tgtEl>
                                          <p:spTgt spid="210"/>
                                        </p:tgtEl>
                                        <p:attrNameLst>
                                          <p:attrName>style.visibility</p:attrName>
                                        </p:attrNameLst>
                                      </p:cBhvr>
                                      <p:to>
                                        <p:strVal val="visible"/>
                                      </p:to>
                                    </p:set>
                                    <p:animEffect transition="in" filter="fade">
                                      <p:cBhvr>
                                        <p:cTn id="312" dur="500"/>
                                        <p:tgtEl>
                                          <p:spTgt spid="210"/>
                                        </p:tgtEl>
                                      </p:cBhvr>
                                    </p:animEffect>
                                  </p:childTnLst>
                                </p:cTn>
                              </p:par>
                            </p:childTnLst>
                          </p:cTn>
                        </p:par>
                        <p:par>
                          <p:cTn id="313" fill="hold">
                            <p:stCondLst>
                              <p:cond delay="500"/>
                            </p:stCondLst>
                            <p:childTnLst>
                              <p:par>
                                <p:cTn id="314" presetID="1" presetClass="exit" presetSubtype="0" fill="hold" grpId="47" nodeType="afterEffect">
                                  <p:stCondLst>
                                    <p:cond delay="4000"/>
                                  </p:stCondLst>
                                  <p:childTnLst>
                                    <p:set>
                                      <p:cBhvr>
                                        <p:cTn id="31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65"/>
                  </p:tgtEl>
                </p:cond>
              </p:nextCondLst>
            </p:seq>
            <p:seq concurrent="1" nextAc="seek">
              <p:cTn id="316" restart="whenNotActive" fill="hold" evtFilter="cancelBubble" nodeType="interactiveSeq">
                <p:stCondLst>
                  <p:cond evt="onClick" delay="0">
                    <p:tgtEl>
                      <p:spTgt spid="207"/>
                    </p:tgtEl>
                  </p:cond>
                </p:stCondLst>
                <p:endSync evt="end" delay="0">
                  <p:rtn val="all"/>
                </p:endSync>
                <p:childTnLst>
                  <p:par>
                    <p:cTn id="317" fill="hold">
                      <p:stCondLst>
                        <p:cond delay="0"/>
                      </p:stCondLst>
                      <p:childTnLst>
                        <p:par>
                          <p:cTn id="318" fill="hold">
                            <p:stCondLst>
                              <p:cond delay="0"/>
                            </p:stCondLst>
                            <p:childTnLst>
                              <p:par>
                                <p:cTn id="319" presetID="1" presetClass="entr" presetSubtype="0" fill="hold" grpId="0" nodeType="clickEffect">
                                  <p:stCondLst>
                                    <p:cond delay="0"/>
                                  </p:stCondLst>
                                  <p:childTnLst>
                                    <p:set>
                                      <p:cBhvr>
                                        <p:cTn id="320" dur="1" fill="hold">
                                          <p:stCondLst>
                                            <p:cond delay="0"/>
                                          </p:stCondLst>
                                        </p:cTn>
                                        <p:tgtEl>
                                          <p:spTgt spid="208"/>
                                        </p:tgtEl>
                                        <p:attrNameLst>
                                          <p:attrName>style.visibility</p:attrName>
                                        </p:attrNameLst>
                                      </p:cBhvr>
                                      <p:to>
                                        <p:strVal val="visible"/>
                                      </p:to>
                                    </p:set>
                                  </p:childTnLst>
                                </p:cTn>
                              </p:par>
                            </p:childTnLst>
                          </p:cTn>
                        </p:par>
                        <p:par>
                          <p:cTn id="321" fill="hold">
                            <p:stCondLst>
                              <p:cond delay="0"/>
                            </p:stCondLst>
                            <p:childTnLst>
                              <p:par>
                                <p:cTn id="322" presetID="1" presetClass="entr" presetSubtype="0" fill="hold" grpId="0" nodeType="afterEffect">
                                  <p:stCondLst>
                                    <p:cond delay="0"/>
                                  </p:stCondLst>
                                  <p:childTnLst>
                                    <p:set>
                                      <p:cBhvr>
                                        <p:cTn id="323" dur="1" fill="hold">
                                          <p:stCondLst>
                                            <p:cond delay="0"/>
                                          </p:stCondLst>
                                        </p:cTn>
                                        <p:tgtEl>
                                          <p:spTgt spid="209"/>
                                        </p:tgtEl>
                                        <p:attrNameLst>
                                          <p:attrName>style.visibility</p:attrName>
                                        </p:attrNameLst>
                                      </p:cBhvr>
                                      <p:to>
                                        <p:strVal val="visible"/>
                                      </p:to>
                                    </p:set>
                                  </p:childTnLst>
                                </p:cTn>
                              </p:par>
                            </p:childTnLst>
                          </p:cTn>
                        </p:par>
                        <p:par>
                          <p:cTn id="324" fill="hold">
                            <p:stCondLst>
                              <p:cond delay="0"/>
                            </p:stCondLst>
                            <p:childTnLst>
                              <p:par>
                                <p:cTn id="325" presetID="1" presetClass="entr" presetSubtype="0" fill="hold" grpId="0" nodeType="afterEffect">
                                  <p:stCondLst>
                                    <p:cond delay="1000"/>
                                  </p:stCondLst>
                                  <p:childTnLst>
                                    <p:set>
                                      <p:cBhvr>
                                        <p:cTn id="326" dur="1" fill="hold">
                                          <p:stCondLst>
                                            <p:cond delay="0"/>
                                          </p:stCondLst>
                                        </p:cTn>
                                        <p:tgtEl>
                                          <p:spTgt spid="211"/>
                                        </p:tgtEl>
                                        <p:attrNameLst>
                                          <p:attrName>style.visibility</p:attrName>
                                        </p:attrNameLst>
                                      </p:cBhvr>
                                      <p:to>
                                        <p:strVal val="visible"/>
                                      </p:to>
                                    </p:set>
                                  </p:childTnLst>
                                </p:cTn>
                              </p:par>
                            </p:childTnLst>
                          </p:cTn>
                        </p:par>
                        <p:par>
                          <p:cTn id="327" fill="hold">
                            <p:stCondLst>
                              <p:cond delay="1000"/>
                            </p:stCondLst>
                            <p:childTnLst>
                              <p:par>
                                <p:cTn id="328" presetID="1" presetClass="entr" presetSubtype="0" fill="hold" grpId="0" nodeType="afterEffect">
                                  <p:stCondLst>
                                    <p:cond delay="1000"/>
                                  </p:stCondLst>
                                  <p:childTnLst>
                                    <p:set>
                                      <p:cBhvr>
                                        <p:cTn id="329" dur="1" fill="hold">
                                          <p:stCondLst>
                                            <p:cond delay="0"/>
                                          </p:stCondLst>
                                        </p:cTn>
                                        <p:tgtEl>
                                          <p:spTgt spid="212"/>
                                        </p:tgtEl>
                                        <p:attrNameLst>
                                          <p:attrName>style.visibility</p:attrName>
                                        </p:attrNameLst>
                                      </p:cBhvr>
                                      <p:to>
                                        <p:strVal val="visible"/>
                                      </p:to>
                                    </p:set>
                                  </p:childTnLst>
                                </p:cTn>
                              </p:par>
                            </p:childTnLst>
                          </p:cTn>
                        </p:par>
                        <p:par>
                          <p:cTn id="330" fill="hold">
                            <p:stCondLst>
                              <p:cond delay="2000"/>
                            </p:stCondLst>
                            <p:childTnLst>
                              <p:par>
                                <p:cTn id="331" presetID="1" presetClass="entr" presetSubtype="0" fill="hold" grpId="0" nodeType="afterEffect">
                                  <p:stCondLst>
                                    <p:cond delay="1000"/>
                                  </p:stCondLst>
                                  <p:childTnLst>
                                    <p:set>
                                      <p:cBhvr>
                                        <p:cTn id="332" dur="1" fill="hold">
                                          <p:stCondLst>
                                            <p:cond delay="0"/>
                                          </p:stCondLst>
                                        </p:cTn>
                                        <p:tgtEl>
                                          <p:spTgt spid="213"/>
                                        </p:tgtEl>
                                        <p:attrNameLst>
                                          <p:attrName>style.visibility</p:attrName>
                                        </p:attrNameLst>
                                      </p:cBhvr>
                                      <p:to>
                                        <p:strVal val="visible"/>
                                      </p:to>
                                    </p:set>
                                  </p:childTnLst>
                                </p:cTn>
                              </p:par>
                            </p:childTnLst>
                          </p:cTn>
                        </p:par>
                        <p:par>
                          <p:cTn id="333" fill="hold">
                            <p:stCondLst>
                              <p:cond delay="3000"/>
                            </p:stCondLst>
                            <p:childTnLst>
                              <p:par>
                                <p:cTn id="334" presetID="1" presetClass="entr" presetSubtype="0" fill="hold" grpId="0" nodeType="afterEffect">
                                  <p:stCondLst>
                                    <p:cond delay="1000"/>
                                  </p:stCondLst>
                                  <p:childTnLst>
                                    <p:set>
                                      <p:cBhvr>
                                        <p:cTn id="335" dur="1" fill="hold">
                                          <p:stCondLst>
                                            <p:cond delay="0"/>
                                          </p:stCondLst>
                                        </p:cTn>
                                        <p:tgtEl>
                                          <p:spTgt spid="214"/>
                                        </p:tgtEl>
                                        <p:attrNameLst>
                                          <p:attrName>style.visibility</p:attrName>
                                        </p:attrNameLst>
                                      </p:cBhvr>
                                      <p:to>
                                        <p:strVal val="visible"/>
                                      </p:to>
                                    </p:set>
                                  </p:childTnLst>
                                </p:cTn>
                              </p:par>
                            </p:childTnLst>
                          </p:cTn>
                        </p:par>
                        <p:par>
                          <p:cTn id="336" fill="hold">
                            <p:stCondLst>
                              <p:cond delay="4000"/>
                            </p:stCondLst>
                            <p:childTnLst>
                              <p:par>
                                <p:cTn id="337" presetID="1" presetClass="entr" presetSubtype="0" fill="hold" grpId="0" nodeType="afterEffect">
                                  <p:stCondLst>
                                    <p:cond delay="1000"/>
                                  </p:stCondLst>
                                  <p:childTnLst>
                                    <p:set>
                                      <p:cBhvr>
                                        <p:cTn id="338" dur="1" fill="hold">
                                          <p:stCondLst>
                                            <p:cond delay="0"/>
                                          </p:stCondLst>
                                        </p:cTn>
                                        <p:tgtEl>
                                          <p:spTgt spid="215"/>
                                        </p:tgtEl>
                                        <p:attrNameLst>
                                          <p:attrName>style.visibility</p:attrName>
                                        </p:attrNameLst>
                                      </p:cBhvr>
                                      <p:to>
                                        <p:strVal val="visible"/>
                                      </p:to>
                                    </p:set>
                                  </p:childTnLst>
                                </p:cTn>
                              </p:par>
                            </p:childTnLst>
                          </p:cTn>
                        </p:par>
                        <p:par>
                          <p:cTn id="339" fill="hold">
                            <p:stCondLst>
                              <p:cond delay="5000"/>
                            </p:stCondLst>
                            <p:childTnLst>
                              <p:par>
                                <p:cTn id="340" presetID="1" presetClass="entr" presetSubtype="0" fill="hold" grpId="0" nodeType="afterEffect">
                                  <p:stCondLst>
                                    <p:cond delay="1000"/>
                                  </p:stCondLst>
                                  <p:childTnLst>
                                    <p:set>
                                      <p:cBhvr>
                                        <p:cTn id="341" dur="1" fill="hold">
                                          <p:stCondLst>
                                            <p:cond delay="0"/>
                                          </p:stCondLst>
                                        </p:cTn>
                                        <p:tgtEl>
                                          <p:spTgt spid="216"/>
                                        </p:tgtEl>
                                        <p:attrNameLst>
                                          <p:attrName>style.visibility</p:attrName>
                                        </p:attrNameLst>
                                      </p:cBhvr>
                                      <p:to>
                                        <p:strVal val="visible"/>
                                      </p:to>
                                    </p:set>
                                  </p:childTnLst>
                                </p:cTn>
                              </p:par>
                            </p:childTnLst>
                          </p:cTn>
                        </p:par>
                        <p:par>
                          <p:cTn id="342" fill="hold">
                            <p:stCondLst>
                              <p:cond delay="6000"/>
                            </p:stCondLst>
                            <p:childTnLst>
                              <p:par>
                                <p:cTn id="343" presetID="1" presetClass="entr" presetSubtype="0" fill="hold" grpId="0" nodeType="afterEffect">
                                  <p:stCondLst>
                                    <p:cond delay="1000"/>
                                  </p:stCondLst>
                                  <p:childTnLst>
                                    <p:set>
                                      <p:cBhvr>
                                        <p:cTn id="344" dur="1" fill="hold">
                                          <p:stCondLst>
                                            <p:cond delay="0"/>
                                          </p:stCondLst>
                                        </p:cTn>
                                        <p:tgtEl>
                                          <p:spTgt spid="217"/>
                                        </p:tgtEl>
                                        <p:attrNameLst>
                                          <p:attrName>style.visibility</p:attrName>
                                        </p:attrNameLst>
                                      </p:cBhvr>
                                      <p:to>
                                        <p:strVal val="visible"/>
                                      </p:to>
                                    </p:set>
                                  </p:childTnLst>
                                </p:cTn>
                              </p:par>
                            </p:childTnLst>
                          </p:cTn>
                        </p:par>
                        <p:par>
                          <p:cTn id="345" fill="hold">
                            <p:stCondLst>
                              <p:cond delay="7000"/>
                            </p:stCondLst>
                            <p:childTnLst>
                              <p:par>
                                <p:cTn id="346" presetID="1" presetClass="entr" presetSubtype="0" fill="hold" grpId="0" nodeType="afterEffect">
                                  <p:stCondLst>
                                    <p:cond delay="1000"/>
                                  </p:stCondLst>
                                  <p:childTnLst>
                                    <p:set>
                                      <p:cBhvr>
                                        <p:cTn id="347" dur="1" fill="hold">
                                          <p:stCondLst>
                                            <p:cond delay="0"/>
                                          </p:stCondLst>
                                        </p:cTn>
                                        <p:tgtEl>
                                          <p:spTgt spid="221"/>
                                        </p:tgtEl>
                                        <p:attrNameLst>
                                          <p:attrName>style.visibility</p:attrName>
                                        </p:attrNameLst>
                                      </p:cBhvr>
                                      <p:to>
                                        <p:strVal val="visible"/>
                                      </p:to>
                                    </p:set>
                                  </p:childTnLst>
                                </p:cTn>
                              </p:par>
                            </p:childTnLst>
                          </p:cTn>
                        </p:par>
                        <p:par>
                          <p:cTn id="348" fill="hold">
                            <p:stCondLst>
                              <p:cond delay="8000"/>
                            </p:stCondLst>
                            <p:childTnLst>
                              <p:par>
                                <p:cTn id="349" presetID="1" presetClass="entr" presetSubtype="0" fill="hold" grpId="0" nodeType="afterEffect">
                                  <p:stCondLst>
                                    <p:cond delay="1000"/>
                                  </p:stCondLst>
                                  <p:childTnLst>
                                    <p:set>
                                      <p:cBhvr>
                                        <p:cTn id="350" dur="1" fill="hold">
                                          <p:stCondLst>
                                            <p:cond delay="0"/>
                                          </p:stCondLst>
                                        </p:cTn>
                                        <p:tgtEl>
                                          <p:spTgt spid="226"/>
                                        </p:tgtEl>
                                        <p:attrNameLst>
                                          <p:attrName>style.visibility</p:attrName>
                                        </p:attrNameLst>
                                      </p:cBhvr>
                                      <p:to>
                                        <p:strVal val="visible"/>
                                      </p:to>
                                    </p:set>
                                  </p:childTnLst>
                                </p:cTn>
                              </p:par>
                            </p:childTnLst>
                          </p:cTn>
                        </p:par>
                        <p:par>
                          <p:cTn id="351" fill="hold">
                            <p:stCondLst>
                              <p:cond delay="9000"/>
                            </p:stCondLst>
                            <p:childTnLst>
                              <p:par>
                                <p:cTn id="352" presetID="1" presetClass="entr" presetSubtype="0" fill="hold" grpId="0" nodeType="afterEffect">
                                  <p:stCondLst>
                                    <p:cond delay="1000"/>
                                  </p:stCondLst>
                                  <p:childTnLst>
                                    <p:set>
                                      <p:cBhvr>
                                        <p:cTn id="353" dur="1" fill="hold">
                                          <p:stCondLst>
                                            <p:cond delay="0"/>
                                          </p:stCondLst>
                                        </p:cTn>
                                        <p:tgtEl>
                                          <p:spTgt spid="231"/>
                                        </p:tgtEl>
                                        <p:attrNameLst>
                                          <p:attrName>style.visibility</p:attrName>
                                        </p:attrNameLst>
                                      </p:cBhvr>
                                      <p:to>
                                        <p:strVal val="visible"/>
                                      </p:to>
                                    </p:set>
                                  </p:childTnLst>
                                </p:cTn>
                              </p:par>
                            </p:childTnLst>
                          </p:cTn>
                        </p:par>
                        <p:par>
                          <p:cTn id="354" fill="hold">
                            <p:stCondLst>
                              <p:cond delay="10000"/>
                            </p:stCondLst>
                            <p:childTnLst>
                              <p:par>
                                <p:cTn id="355" presetID="1" presetClass="entr" presetSubtype="0" fill="hold" grpId="0" nodeType="afterEffect">
                                  <p:stCondLst>
                                    <p:cond delay="1000"/>
                                  </p:stCondLst>
                                  <p:childTnLst>
                                    <p:set>
                                      <p:cBhvr>
                                        <p:cTn id="356" dur="1" fill="hold">
                                          <p:stCondLst>
                                            <p:cond delay="0"/>
                                          </p:stCondLst>
                                        </p:cTn>
                                        <p:tgtEl>
                                          <p:spTgt spid="236"/>
                                        </p:tgtEl>
                                        <p:attrNameLst>
                                          <p:attrName>style.visibility</p:attrName>
                                        </p:attrNameLst>
                                      </p:cBhvr>
                                      <p:to>
                                        <p:strVal val="visible"/>
                                      </p:to>
                                    </p:set>
                                  </p:childTnLst>
                                </p:cTn>
                              </p:par>
                            </p:childTnLst>
                          </p:cTn>
                        </p:par>
                        <p:par>
                          <p:cTn id="357" fill="hold">
                            <p:stCondLst>
                              <p:cond delay="11000"/>
                            </p:stCondLst>
                            <p:childTnLst>
                              <p:par>
                                <p:cTn id="358" presetID="1" presetClass="entr" presetSubtype="0" fill="hold" grpId="0" nodeType="afterEffect">
                                  <p:stCondLst>
                                    <p:cond delay="1000"/>
                                  </p:stCondLst>
                                  <p:childTnLst>
                                    <p:set>
                                      <p:cBhvr>
                                        <p:cTn id="359" dur="1" fill="hold">
                                          <p:stCondLst>
                                            <p:cond delay="0"/>
                                          </p:stCondLst>
                                        </p:cTn>
                                        <p:tgtEl>
                                          <p:spTgt spid="241"/>
                                        </p:tgtEl>
                                        <p:attrNameLst>
                                          <p:attrName>style.visibility</p:attrName>
                                        </p:attrNameLst>
                                      </p:cBhvr>
                                      <p:to>
                                        <p:strVal val="visible"/>
                                      </p:to>
                                    </p:set>
                                  </p:childTnLst>
                                </p:cTn>
                              </p:par>
                            </p:childTnLst>
                          </p:cTn>
                        </p:par>
                        <p:par>
                          <p:cTn id="360" fill="hold">
                            <p:stCondLst>
                              <p:cond delay="12000"/>
                            </p:stCondLst>
                            <p:childTnLst>
                              <p:par>
                                <p:cTn id="361" presetID="1" presetClass="entr" presetSubtype="0" fill="hold" grpId="0" nodeType="afterEffect">
                                  <p:stCondLst>
                                    <p:cond delay="1000"/>
                                  </p:stCondLst>
                                  <p:childTnLst>
                                    <p:set>
                                      <p:cBhvr>
                                        <p:cTn id="362" dur="1" fill="hold">
                                          <p:stCondLst>
                                            <p:cond delay="0"/>
                                          </p:stCondLst>
                                        </p:cTn>
                                        <p:tgtEl>
                                          <p:spTgt spid="246"/>
                                        </p:tgtEl>
                                        <p:attrNameLst>
                                          <p:attrName>style.visibility</p:attrName>
                                        </p:attrNameLst>
                                      </p:cBhvr>
                                      <p:to>
                                        <p:strVal val="visible"/>
                                      </p:to>
                                    </p:set>
                                  </p:childTnLst>
                                </p:cTn>
                              </p:par>
                            </p:childTnLst>
                          </p:cTn>
                        </p:par>
                        <p:par>
                          <p:cTn id="363" fill="hold">
                            <p:stCondLst>
                              <p:cond delay="13000"/>
                            </p:stCondLst>
                            <p:childTnLst>
                              <p:par>
                                <p:cTn id="364" presetID="1" presetClass="entr" presetSubtype="0" fill="hold" grpId="0" nodeType="afterEffect">
                                  <p:stCondLst>
                                    <p:cond delay="1000"/>
                                  </p:stCondLst>
                                  <p:childTnLst>
                                    <p:set>
                                      <p:cBhvr>
                                        <p:cTn id="365" dur="1" fill="hold">
                                          <p:stCondLst>
                                            <p:cond delay="0"/>
                                          </p:stCondLst>
                                        </p:cTn>
                                        <p:tgtEl>
                                          <p:spTgt spid="251"/>
                                        </p:tgtEl>
                                        <p:attrNameLst>
                                          <p:attrName>style.visibility</p:attrName>
                                        </p:attrNameLst>
                                      </p:cBhvr>
                                      <p:to>
                                        <p:strVal val="visible"/>
                                      </p:to>
                                    </p:set>
                                  </p:childTnLst>
                                </p:cTn>
                              </p:par>
                            </p:childTnLst>
                          </p:cTn>
                        </p:par>
                        <p:par>
                          <p:cTn id="366" fill="hold">
                            <p:stCondLst>
                              <p:cond delay="14000"/>
                            </p:stCondLst>
                            <p:childTnLst>
                              <p:par>
                                <p:cTn id="367" presetID="1" presetClass="entr" presetSubtype="0" fill="hold" grpId="0" nodeType="afterEffect">
                                  <p:stCondLst>
                                    <p:cond delay="1000"/>
                                  </p:stCondLst>
                                  <p:childTnLst>
                                    <p:set>
                                      <p:cBhvr>
                                        <p:cTn id="368" dur="1" fill="hold">
                                          <p:stCondLst>
                                            <p:cond delay="0"/>
                                          </p:stCondLst>
                                        </p:cTn>
                                        <p:tgtEl>
                                          <p:spTgt spid="256"/>
                                        </p:tgtEl>
                                        <p:attrNameLst>
                                          <p:attrName>style.visibility</p:attrName>
                                        </p:attrNameLst>
                                      </p:cBhvr>
                                      <p:to>
                                        <p:strVal val="visible"/>
                                      </p:to>
                                    </p:set>
                                  </p:childTnLst>
                                </p:cTn>
                              </p:par>
                            </p:childTnLst>
                          </p:cTn>
                        </p:par>
                        <p:par>
                          <p:cTn id="369" fill="hold">
                            <p:stCondLst>
                              <p:cond delay="15000"/>
                            </p:stCondLst>
                            <p:childTnLst>
                              <p:par>
                                <p:cTn id="370" presetID="1" presetClass="entr" presetSubtype="0" fill="hold" grpId="0" nodeType="afterEffect">
                                  <p:stCondLst>
                                    <p:cond delay="1000"/>
                                  </p:stCondLst>
                                  <p:childTnLst>
                                    <p:set>
                                      <p:cBhvr>
                                        <p:cTn id="371" dur="1" fill="hold">
                                          <p:stCondLst>
                                            <p:cond delay="0"/>
                                          </p:stCondLst>
                                        </p:cTn>
                                        <p:tgtEl>
                                          <p:spTgt spid="261"/>
                                        </p:tgtEl>
                                        <p:attrNameLst>
                                          <p:attrName>style.visibility</p:attrName>
                                        </p:attrNameLst>
                                      </p:cBhvr>
                                      <p:to>
                                        <p:strVal val="visible"/>
                                      </p:to>
                                    </p:set>
                                  </p:childTnLst>
                                </p:cTn>
                              </p:par>
                            </p:childTnLst>
                          </p:cTn>
                        </p:par>
                        <p:par>
                          <p:cTn id="372" fill="hold">
                            <p:stCondLst>
                              <p:cond delay="16000"/>
                            </p:stCondLst>
                            <p:childTnLst>
                              <p:par>
                                <p:cTn id="373" presetID="1" presetClass="entr" presetSubtype="0" fill="hold" grpId="0" nodeType="afterEffect">
                                  <p:stCondLst>
                                    <p:cond delay="1000"/>
                                  </p:stCondLst>
                                  <p:childTnLst>
                                    <p:set>
                                      <p:cBhvr>
                                        <p:cTn id="374" dur="1" fill="hold">
                                          <p:stCondLst>
                                            <p:cond delay="0"/>
                                          </p:stCondLst>
                                        </p:cTn>
                                        <p:tgtEl>
                                          <p:spTgt spid="266"/>
                                        </p:tgtEl>
                                        <p:attrNameLst>
                                          <p:attrName>style.visibility</p:attrName>
                                        </p:attrNameLst>
                                      </p:cBhvr>
                                      <p:to>
                                        <p:strVal val="visible"/>
                                      </p:to>
                                    </p:set>
                                  </p:childTnLst>
                                </p:cTn>
                              </p:par>
                            </p:childTnLst>
                          </p:cTn>
                        </p:par>
                        <p:par>
                          <p:cTn id="375" fill="hold">
                            <p:stCondLst>
                              <p:cond delay="17000"/>
                            </p:stCondLst>
                            <p:childTnLst>
                              <p:par>
                                <p:cTn id="376" presetID="1" presetClass="entr" presetSubtype="0" fill="hold" grpId="0" nodeType="afterEffect">
                                  <p:stCondLst>
                                    <p:cond delay="1000"/>
                                  </p:stCondLst>
                                  <p:childTnLst>
                                    <p:set>
                                      <p:cBhvr>
                                        <p:cTn id="377" dur="1" fill="hold">
                                          <p:stCondLst>
                                            <p:cond delay="0"/>
                                          </p:stCondLst>
                                        </p:cTn>
                                        <p:tgtEl>
                                          <p:spTgt spid="267"/>
                                        </p:tgtEl>
                                        <p:attrNameLst>
                                          <p:attrName>style.visibility</p:attrName>
                                        </p:attrNameLst>
                                      </p:cBhvr>
                                      <p:to>
                                        <p:strVal val="visible"/>
                                      </p:to>
                                    </p:set>
                                  </p:childTnLst>
                                </p:cTn>
                              </p:par>
                            </p:childTnLst>
                          </p:cTn>
                        </p:par>
                        <p:par>
                          <p:cTn id="378" fill="hold">
                            <p:stCondLst>
                              <p:cond delay="18000"/>
                            </p:stCondLst>
                            <p:childTnLst>
                              <p:par>
                                <p:cTn id="379" presetID="1" presetClass="entr" presetSubtype="0" fill="hold" grpId="0" nodeType="afterEffect">
                                  <p:stCondLst>
                                    <p:cond delay="1000"/>
                                  </p:stCondLst>
                                  <p:childTnLst>
                                    <p:set>
                                      <p:cBhvr>
                                        <p:cTn id="380" dur="1" fill="hold">
                                          <p:stCondLst>
                                            <p:cond delay="0"/>
                                          </p:stCondLst>
                                        </p:cTn>
                                        <p:tgtEl>
                                          <p:spTgt spid="268"/>
                                        </p:tgtEl>
                                        <p:attrNameLst>
                                          <p:attrName>style.visibility</p:attrName>
                                        </p:attrNameLst>
                                      </p:cBhvr>
                                      <p:to>
                                        <p:strVal val="visible"/>
                                      </p:to>
                                    </p:set>
                                  </p:childTnLst>
                                </p:cTn>
                              </p:par>
                            </p:childTnLst>
                          </p:cTn>
                        </p:par>
                        <p:par>
                          <p:cTn id="381" fill="hold">
                            <p:stCondLst>
                              <p:cond delay="19000"/>
                            </p:stCondLst>
                            <p:childTnLst>
                              <p:par>
                                <p:cTn id="382" presetID="1" presetClass="entr" presetSubtype="0" fill="hold" grpId="0" nodeType="afterEffect">
                                  <p:stCondLst>
                                    <p:cond delay="1000"/>
                                  </p:stCondLst>
                                  <p:childTnLst>
                                    <p:set>
                                      <p:cBhvr>
                                        <p:cTn id="383" dur="1" fill="hold">
                                          <p:stCondLst>
                                            <p:cond delay="0"/>
                                          </p:stCondLst>
                                        </p:cTn>
                                        <p:tgtEl>
                                          <p:spTgt spid="269"/>
                                        </p:tgtEl>
                                        <p:attrNameLst>
                                          <p:attrName>style.visibility</p:attrName>
                                        </p:attrNameLst>
                                      </p:cBhvr>
                                      <p:to>
                                        <p:strVal val="visible"/>
                                      </p:to>
                                    </p:set>
                                  </p:childTnLst>
                                </p:cTn>
                              </p:par>
                            </p:childTnLst>
                          </p:cTn>
                        </p:par>
                        <p:par>
                          <p:cTn id="384" fill="hold">
                            <p:stCondLst>
                              <p:cond delay="20000"/>
                            </p:stCondLst>
                            <p:childTnLst>
                              <p:par>
                                <p:cTn id="385" presetID="1" presetClass="entr" presetSubtype="0" fill="hold" grpId="0" nodeType="afterEffect">
                                  <p:stCondLst>
                                    <p:cond delay="1000"/>
                                  </p:stCondLst>
                                  <p:childTnLst>
                                    <p:set>
                                      <p:cBhvr>
                                        <p:cTn id="386" dur="1" fill="hold">
                                          <p:stCondLst>
                                            <p:cond delay="0"/>
                                          </p:stCondLst>
                                        </p:cTn>
                                        <p:tgtEl>
                                          <p:spTgt spid="270"/>
                                        </p:tgtEl>
                                        <p:attrNameLst>
                                          <p:attrName>style.visibility</p:attrName>
                                        </p:attrNameLst>
                                      </p:cBhvr>
                                      <p:to>
                                        <p:strVal val="visible"/>
                                      </p:to>
                                    </p:set>
                                  </p:childTnLst>
                                </p:cTn>
                              </p:par>
                            </p:childTnLst>
                          </p:cTn>
                        </p:par>
                        <p:par>
                          <p:cTn id="387" fill="hold">
                            <p:stCondLst>
                              <p:cond delay="21000"/>
                            </p:stCondLst>
                            <p:childTnLst>
                              <p:par>
                                <p:cTn id="388" presetID="1" presetClass="entr" presetSubtype="0" fill="hold" grpId="0" nodeType="afterEffect">
                                  <p:stCondLst>
                                    <p:cond delay="1000"/>
                                  </p:stCondLst>
                                  <p:childTnLst>
                                    <p:set>
                                      <p:cBhvr>
                                        <p:cTn id="389" dur="1" fill="hold">
                                          <p:stCondLst>
                                            <p:cond delay="0"/>
                                          </p:stCondLst>
                                        </p:cTn>
                                        <p:tgtEl>
                                          <p:spTgt spid="271"/>
                                        </p:tgtEl>
                                        <p:attrNameLst>
                                          <p:attrName>style.visibility</p:attrName>
                                        </p:attrNameLst>
                                      </p:cBhvr>
                                      <p:to>
                                        <p:strVal val="visible"/>
                                      </p:to>
                                    </p:set>
                                  </p:childTnLst>
                                </p:cTn>
                              </p:par>
                            </p:childTnLst>
                          </p:cTn>
                        </p:par>
                        <p:par>
                          <p:cTn id="390" fill="hold">
                            <p:stCondLst>
                              <p:cond delay="22000"/>
                            </p:stCondLst>
                            <p:childTnLst>
                              <p:par>
                                <p:cTn id="391" presetID="1" presetClass="entr" presetSubtype="0" fill="hold" grpId="0" nodeType="afterEffect">
                                  <p:stCondLst>
                                    <p:cond delay="1000"/>
                                  </p:stCondLst>
                                  <p:childTnLst>
                                    <p:set>
                                      <p:cBhvr>
                                        <p:cTn id="392" dur="1" fill="hold">
                                          <p:stCondLst>
                                            <p:cond delay="0"/>
                                          </p:stCondLst>
                                        </p:cTn>
                                        <p:tgtEl>
                                          <p:spTgt spid="272"/>
                                        </p:tgtEl>
                                        <p:attrNameLst>
                                          <p:attrName>style.visibility</p:attrName>
                                        </p:attrNameLst>
                                      </p:cBhvr>
                                      <p:to>
                                        <p:strVal val="visible"/>
                                      </p:to>
                                    </p:set>
                                  </p:childTnLst>
                                </p:cTn>
                              </p:par>
                            </p:childTnLst>
                          </p:cTn>
                        </p:par>
                        <p:par>
                          <p:cTn id="393" fill="hold">
                            <p:stCondLst>
                              <p:cond delay="23000"/>
                            </p:stCondLst>
                            <p:childTnLst>
                              <p:par>
                                <p:cTn id="394" presetID="1" presetClass="entr" presetSubtype="0" fill="hold" grpId="0" nodeType="afterEffect">
                                  <p:stCondLst>
                                    <p:cond delay="1000"/>
                                  </p:stCondLst>
                                  <p:childTnLst>
                                    <p:set>
                                      <p:cBhvr>
                                        <p:cTn id="395" dur="1" fill="hold">
                                          <p:stCondLst>
                                            <p:cond delay="0"/>
                                          </p:stCondLst>
                                        </p:cTn>
                                        <p:tgtEl>
                                          <p:spTgt spid="273"/>
                                        </p:tgtEl>
                                        <p:attrNameLst>
                                          <p:attrName>style.visibility</p:attrName>
                                        </p:attrNameLst>
                                      </p:cBhvr>
                                      <p:to>
                                        <p:strVal val="visible"/>
                                      </p:to>
                                    </p:set>
                                  </p:childTnLst>
                                </p:cTn>
                              </p:par>
                            </p:childTnLst>
                          </p:cTn>
                        </p:par>
                        <p:par>
                          <p:cTn id="396" fill="hold">
                            <p:stCondLst>
                              <p:cond delay="24000"/>
                            </p:stCondLst>
                            <p:childTnLst>
                              <p:par>
                                <p:cTn id="397" presetID="1" presetClass="entr" presetSubtype="0" fill="hold" grpId="0" nodeType="afterEffect">
                                  <p:stCondLst>
                                    <p:cond delay="1000"/>
                                  </p:stCondLst>
                                  <p:childTnLst>
                                    <p:set>
                                      <p:cBhvr>
                                        <p:cTn id="398" dur="1" fill="hold">
                                          <p:stCondLst>
                                            <p:cond delay="0"/>
                                          </p:stCondLst>
                                        </p:cTn>
                                        <p:tgtEl>
                                          <p:spTgt spid="274"/>
                                        </p:tgtEl>
                                        <p:attrNameLst>
                                          <p:attrName>style.visibility</p:attrName>
                                        </p:attrNameLst>
                                      </p:cBhvr>
                                      <p:to>
                                        <p:strVal val="visible"/>
                                      </p:to>
                                    </p:set>
                                  </p:childTnLst>
                                </p:cTn>
                              </p:par>
                            </p:childTnLst>
                          </p:cTn>
                        </p:par>
                        <p:par>
                          <p:cTn id="399" fill="hold">
                            <p:stCondLst>
                              <p:cond delay="25000"/>
                            </p:stCondLst>
                            <p:childTnLst>
                              <p:par>
                                <p:cTn id="400" presetID="1" presetClass="entr" presetSubtype="0" fill="hold" grpId="0" nodeType="afterEffect">
                                  <p:stCondLst>
                                    <p:cond delay="1000"/>
                                  </p:stCondLst>
                                  <p:childTnLst>
                                    <p:set>
                                      <p:cBhvr>
                                        <p:cTn id="401" dur="1" fill="hold">
                                          <p:stCondLst>
                                            <p:cond delay="0"/>
                                          </p:stCondLst>
                                        </p:cTn>
                                        <p:tgtEl>
                                          <p:spTgt spid="275"/>
                                        </p:tgtEl>
                                        <p:attrNameLst>
                                          <p:attrName>style.visibility</p:attrName>
                                        </p:attrNameLst>
                                      </p:cBhvr>
                                      <p:to>
                                        <p:strVal val="visible"/>
                                      </p:to>
                                    </p:set>
                                  </p:childTnLst>
                                </p:cTn>
                              </p:par>
                            </p:childTnLst>
                          </p:cTn>
                        </p:par>
                        <p:par>
                          <p:cTn id="402" fill="hold">
                            <p:stCondLst>
                              <p:cond delay="26000"/>
                            </p:stCondLst>
                            <p:childTnLst>
                              <p:par>
                                <p:cTn id="403" presetID="1" presetClass="entr" presetSubtype="0" fill="hold" grpId="0" nodeType="afterEffect">
                                  <p:stCondLst>
                                    <p:cond delay="1000"/>
                                  </p:stCondLst>
                                  <p:childTnLst>
                                    <p:set>
                                      <p:cBhvr>
                                        <p:cTn id="404" dur="1" fill="hold">
                                          <p:stCondLst>
                                            <p:cond delay="0"/>
                                          </p:stCondLst>
                                        </p:cTn>
                                        <p:tgtEl>
                                          <p:spTgt spid="276"/>
                                        </p:tgtEl>
                                        <p:attrNameLst>
                                          <p:attrName>style.visibility</p:attrName>
                                        </p:attrNameLst>
                                      </p:cBhvr>
                                      <p:to>
                                        <p:strVal val="visible"/>
                                      </p:to>
                                    </p:set>
                                  </p:childTnLst>
                                </p:cTn>
                              </p:par>
                            </p:childTnLst>
                          </p:cTn>
                        </p:par>
                        <p:par>
                          <p:cTn id="405" fill="hold">
                            <p:stCondLst>
                              <p:cond delay="27000"/>
                            </p:stCondLst>
                            <p:childTnLst>
                              <p:par>
                                <p:cTn id="406" presetID="1" presetClass="entr" presetSubtype="0" fill="hold" grpId="0" nodeType="afterEffect">
                                  <p:stCondLst>
                                    <p:cond delay="1000"/>
                                  </p:stCondLst>
                                  <p:childTnLst>
                                    <p:set>
                                      <p:cBhvr>
                                        <p:cTn id="407" dur="1" fill="hold">
                                          <p:stCondLst>
                                            <p:cond delay="0"/>
                                          </p:stCondLst>
                                        </p:cTn>
                                        <p:tgtEl>
                                          <p:spTgt spid="277"/>
                                        </p:tgtEl>
                                        <p:attrNameLst>
                                          <p:attrName>style.visibility</p:attrName>
                                        </p:attrNameLst>
                                      </p:cBhvr>
                                      <p:to>
                                        <p:strVal val="visible"/>
                                      </p:to>
                                    </p:set>
                                  </p:childTnLst>
                                </p:cTn>
                              </p:par>
                            </p:childTnLst>
                          </p:cTn>
                        </p:par>
                        <p:par>
                          <p:cTn id="408" fill="hold">
                            <p:stCondLst>
                              <p:cond delay="28000"/>
                            </p:stCondLst>
                            <p:childTnLst>
                              <p:par>
                                <p:cTn id="409" presetID="1" presetClass="entr" presetSubtype="0" fill="hold" grpId="0" nodeType="afterEffect">
                                  <p:stCondLst>
                                    <p:cond delay="1000"/>
                                  </p:stCondLst>
                                  <p:childTnLst>
                                    <p:set>
                                      <p:cBhvr>
                                        <p:cTn id="410" dur="1" fill="hold">
                                          <p:stCondLst>
                                            <p:cond delay="0"/>
                                          </p:stCondLst>
                                        </p:cTn>
                                        <p:tgtEl>
                                          <p:spTgt spid="278"/>
                                        </p:tgtEl>
                                        <p:attrNameLst>
                                          <p:attrName>style.visibility</p:attrName>
                                        </p:attrNameLst>
                                      </p:cBhvr>
                                      <p:to>
                                        <p:strVal val="visible"/>
                                      </p:to>
                                    </p:set>
                                  </p:childTnLst>
                                </p:cTn>
                              </p:par>
                            </p:childTnLst>
                          </p:cTn>
                        </p:par>
                        <p:par>
                          <p:cTn id="411" fill="hold">
                            <p:stCondLst>
                              <p:cond delay="29000"/>
                            </p:stCondLst>
                            <p:childTnLst>
                              <p:par>
                                <p:cTn id="412" presetID="1" presetClass="entr" presetSubtype="0" fill="hold" grpId="0" nodeType="afterEffect">
                                  <p:stCondLst>
                                    <p:cond delay="1000"/>
                                  </p:stCondLst>
                                  <p:childTnLst>
                                    <p:set>
                                      <p:cBhvr>
                                        <p:cTn id="413" dur="1" fill="hold">
                                          <p:stCondLst>
                                            <p:cond delay="0"/>
                                          </p:stCondLst>
                                        </p:cTn>
                                        <p:tgtEl>
                                          <p:spTgt spid="279"/>
                                        </p:tgtEl>
                                        <p:attrNameLst>
                                          <p:attrName>style.visibility</p:attrName>
                                        </p:attrNameLst>
                                      </p:cBhvr>
                                      <p:to>
                                        <p:strVal val="visible"/>
                                      </p:to>
                                    </p:set>
                                  </p:childTnLst>
                                </p:cTn>
                              </p:par>
                            </p:childTnLst>
                          </p:cTn>
                        </p:par>
                        <p:par>
                          <p:cTn id="414" fill="hold">
                            <p:stCondLst>
                              <p:cond delay="30000"/>
                            </p:stCondLst>
                            <p:childTnLst>
                              <p:par>
                                <p:cTn id="415" presetID="1" presetClass="entr" presetSubtype="0" fill="hold" grpId="0" nodeType="afterEffect">
                                  <p:stCondLst>
                                    <p:cond delay="1000"/>
                                  </p:stCondLst>
                                  <p:childTnLst>
                                    <p:set>
                                      <p:cBhvr>
                                        <p:cTn id="416" dur="1" fill="hold">
                                          <p:stCondLst>
                                            <p:cond delay="0"/>
                                          </p:stCondLst>
                                        </p:cTn>
                                        <p:tgtEl>
                                          <p:spTgt spid="280"/>
                                        </p:tgtEl>
                                        <p:attrNameLst>
                                          <p:attrName>style.visibility</p:attrName>
                                        </p:attrNameLst>
                                      </p:cBhvr>
                                      <p:to>
                                        <p:strVal val="visible"/>
                                      </p:to>
                                    </p:set>
                                  </p:childTnLst>
                                </p:cTn>
                              </p:par>
                            </p:childTnLst>
                          </p:cTn>
                        </p:par>
                        <p:par>
                          <p:cTn id="417" fill="hold">
                            <p:stCondLst>
                              <p:cond delay="31000"/>
                            </p:stCondLst>
                            <p:childTnLst>
                              <p:par>
                                <p:cTn id="418" presetID="1" presetClass="entr" presetSubtype="0" fill="hold" grpId="0" nodeType="afterEffect">
                                  <p:stCondLst>
                                    <p:cond delay="1000"/>
                                  </p:stCondLst>
                                  <p:childTnLst>
                                    <p:set>
                                      <p:cBhvr>
                                        <p:cTn id="419" dur="1" fill="hold">
                                          <p:stCondLst>
                                            <p:cond delay="0"/>
                                          </p:stCondLst>
                                        </p:cTn>
                                        <p:tgtEl>
                                          <p:spTgt spid="281"/>
                                        </p:tgtEl>
                                        <p:attrNameLst>
                                          <p:attrName>style.visibility</p:attrName>
                                        </p:attrNameLst>
                                      </p:cBhvr>
                                      <p:to>
                                        <p:strVal val="visible"/>
                                      </p:to>
                                    </p:set>
                                  </p:childTnLst>
                                </p:cTn>
                              </p:par>
                            </p:childTnLst>
                          </p:cTn>
                        </p:par>
                        <p:par>
                          <p:cTn id="420" fill="hold">
                            <p:stCondLst>
                              <p:cond delay="32000"/>
                            </p:stCondLst>
                            <p:childTnLst>
                              <p:par>
                                <p:cTn id="421" presetID="1" presetClass="entr" presetSubtype="0" fill="hold" grpId="0" nodeType="afterEffect">
                                  <p:stCondLst>
                                    <p:cond delay="1000"/>
                                  </p:stCondLst>
                                  <p:childTnLst>
                                    <p:set>
                                      <p:cBhvr>
                                        <p:cTn id="422" dur="1" fill="hold">
                                          <p:stCondLst>
                                            <p:cond delay="0"/>
                                          </p:stCondLst>
                                        </p:cTn>
                                        <p:tgtEl>
                                          <p:spTgt spid="282"/>
                                        </p:tgtEl>
                                        <p:attrNameLst>
                                          <p:attrName>style.visibility</p:attrName>
                                        </p:attrNameLst>
                                      </p:cBhvr>
                                      <p:to>
                                        <p:strVal val="visible"/>
                                      </p:to>
                                    </p:set>
                                  </p:childTnLst>
                                </p:cTn>
                              </p:par>
                            </p:childTnLst>
                          </p:cTn>
                        </p:par>
                        <p:par>
                          <p:cTn id="423" fill="hold">
                            <p:stCondLst>
                              <p:cond delay="33000"/>
                            </p:stCondLst>
                            <p:childTnLst>
                              <p:par>
                                <p:cTn id="424" presetID="1" presetClass="entr" presetSubtype="0" fill="hold" grpId="0" nodeType="afterEffect">
                                  <p:stCondLst>
                                    <p:cond delay="1000"/>
                                  </p:stCondLst>
                                  <p:childTnLst>
                                    <p:set>
                                      <p:cBhvr>
                                        <p:cTn id="425" dur="1" fill="hold">
                                          <p:stCondLst>
                                            <p:cond delay="0"/>
                                          </p:stCondLst>
                                        </p:cTn>
                                        <p:tgtEl>
                                          <p:spTgt spid="283"/>
                                        </p:tgtEl>
                                        <p:attrNameLst>
                                          <p:attrName>style.visibility</p:attrName>
                                        </p:attrNameLst>
                                      </p:cBhvr>
                                      <p:to>
                                        <p:strVal val="visible"/>
                                      </p:to>
                                    </p:set>
                                  </p:childTnLst>
                                </p:cTn>
                              </p:par>
                            </p:childTnLst>
                          </p:cTn>
                        </p:par>
                        <p:par>
                          <p:cTn id="426" fill="hold">
                            <p:stCondLst>
                              <p:cond delay="34000"/>
                            </p:stCondLst>
                            <p:childTnLst>
                              <p:par>
                                <p:cTn id="427" presetID="1" presetClass="entr" presetSubtype="0" fill="hold" grpId="0" nodeType="afterEffect">
                                  <p:stCondLst>
                                    <p:cond delay="1000"/>
                                  </p:stCondLst>
                                  <p:childTnLst>
                                    <p:set>
                                      <p:cBhvr>
                                        <p:cTn id="428" dur="1" fill="hold">
                                          <p:stCondLst>
                                            <p:cond delay="0"/>
                                          </p:stCondLst>
                                        </p:cTn>
                                        <p:tgtEl>
                                          <p:spTgt spid="284"/>
                                        </p:tgtEl>
                                        <p:attrNameLst>
                                          <p:attrName>style.visibility</p:attrName>
                                        </p:attrNameLst>
                                      </p:cBhvr>
                                      <p:to>
                                        <p:strVal val="visible"/>
                                      </p:to>
                                    </p:set>
                                  </p:childTnLst>
                                </p:cTn>
                              </p:par>
                            </p:childTnLst>
                          </p:cTn>
                        </p:par>
                        <p:par>
                          <p:cTn id="429" fill="hold">
                            <p:stCondLst>
                              <p:cond delay="35000"/>
                            </p:stCondLst>
                            <p:childTnLst>
                              <p:par>
                                <p:cTn id="430" presetID="1" presetClass="entr" presetSubtype="0" fill="hold" grpId="0" nodeType="afterEffect">
                                  <p:stCondLst>
                                    <p:cond delay="1000"/>
                                  </p:stCondLst>
                                  <p:childTnLst>
                                    <p:set>
                                      <p:cBhvr>
                                        <p:cTn id="431" dur="1" fill="hold">
                                          <p:stCondLst>
                                            <p:cond delay="0"/>
                                          </p:stCondLst>
                                        </p:cTn>
                                        <p:tgtEl>
                                          <p:spTgt spid="285"/>
                                        </p:tgtEl>
                                        <p:attrNameLst>
                                          <p:attrName>style.visibility</p:attrName>
                                        </p:attrNameLst>
                                      </p:cBhvr>
                                      <p:to>
                                        <p:strVal val="visible"/>
                                      </p:to>
                                    </p:set>
                                  </p:childTnLst>
                                </p:cTn>
                              </p:par>
                            </p:childTnLst>
                          </p:cTn>
                        </p:par>
                        <p:par>
                          <p:cTn id="432" fill="hold">
                            <p:stCondLst>
                              <p:cond delay="36000"/>
                            </p:stCondLst>
                            <p:childTnLst>
                              <p:par>
                                <p:cTn id="433" presetID="1" presetClass="entr" presetSubtype="0" fill="hold" grpId="0" nodeType="afterEffect">
                                  <p:stCondLst>
                                    <p:cond delay="1000"/>
                                  </p:stCondLst>
                                  <p:childTnLst>
                                    <p:set>
                                      <p:cBhvr>
                                        <p:cTn id="434" dur="1" fill="hold">
                                          <p:stCondLst>
                                            <p:cond delay="0"/>
                                          </p:stCondLst>
                                        </p:cTn>
                                        <p:tgtEl>
                                          <p:spTgt spid="286"/>
                                        </p:tgtEl>
                                        <p:attrNameLst>
                                          <p:attrName>style.visibility</p:attrName>
                                        </p:attrNameLst>
                                      </p:cBhvr>
                                      <p:to>
                                        <p:strVal val="visible"/>
                                      </p:to>
                                    </p:set>
                                  </p:childTnLst>
                                </p:cTn>
                              </p:par>
                            </p:childTnLst>
                          </p:cTn>
                        </p:par>
                        <p:par>
                          <p:cTn id="435" fill="hold">
                            <p:stCondLst>
                              <p:cond delay="37000"/>
                            </p:stCondLst>
                            <p:childTnLst>
                              <p:par>
                                <p:cTn id="436" presetID="1" presetClass="entr" presetSubtype="0" fill="hold" grpId="0" nodeType="afterEffect">
                                  <p:stCondLst>
                                    <p:cond delay="1000"/>
                                  </p:stCondLst>
                                  <p:childTnLst>
                                    <p:set>
                                      <p:cBhvr>
                                        <p:cTn id="437" dur="1" fill="hold">
                                          <p:stCondLst>
                                            <p:cond delay="0"/>
                                          </p:stCondLst>
                                        </p:cTn>
                                        <p:tgtEl>
                                          <p:spTgt spid="287"/>
                                        </p:tgtEl>
                                        <p:attrNameLst>
                                          <p:attrName>style.visibility</p:attrName>
                                        </p:attrNameLst>
                                      </p:cBhvr>
                                      <p:to>
                                        <p:strVal val="visible"/>
                                      </p:to>
                                    </p:set>
                                  </p:childTnLst>
                                </p:cTn>
                              </p:par>
                            </p:childTnLst>
                          </p:cTn>
                        </p:par>
                        <p:par>
                          <p:cTn id="438" fill="hold">
                            <p:stCondLst>
                              <p:cond delay="38000"/>
                            </p:stCondLst>
                            <p:childTnLst>
                              <p:par>
                                <p:cTn id="439" presetID="1" presetClass="entr" presetSubtype="0" fill="hold" grpId="0" nodeType="afterEffect">
                                  <p:stCondLst>
                                    <p:cond delay="1000"/>
                                  </p:stCondLst>
                                  <p:childTnLst>
                                    <p:set>
                                      <p:cBhvr>
                                        <p:cTn id="440" dur="1" fill="hold">
                                          <p:stCondLst>
                                            <p:cond delay="0"/>
                                          </p:stCondLst>
                                        </p:cTn>
                                        <p:tgtEl>
                                          <p:spTgt spid="288"/>
                                        </p:tgtEl>
                                        <p:attrNameLst>
                                          <p:attrName>style.visibility</p:attrName>
                                        </p:attrNameLst>
                                      </p:cBhvr>
                                      <p:to>
                                        <p:strVal val="visible"/>
                                      </p:to>
                                    </p:set>
                                  </p:childTnLst>
                                </p:cTn>
                              </p:par>
                            </p:childTnLst>
                          </p:cTn>
                        </p:par>
                        <p:par>
                          <p:cTn id="441" fill="hold">
                            <p:stCondLst>
                              <p:cond delay="39000"/>
                            </p:stCondLst>
                            <p:childTnLst>
                              <p:par>
                                <p:cTn id="442" presetID="1" presetClass="entr" presetSubtype="0" fill="hold" grpId="0" nodeType="afterEffect">
                                  <p:stCondLst>
                                    <p:cond delay="1000"/>
                                  </p:stCondLst>
                                  <p:childTnLst>
                                    <p:set>
                                      <p:cBhvr>
                                        <p:cTn id="443" dur="1" fill="hold">
                                          <p:stCondLst>
                                            <p:cond delay="0"/>
                                          </p:stCondLst>
                                        </p:cTn>
                                        <p:tgtEl>
                                          <p:spTgt spid="289"/>
                                        </p:tgtEl>
                                        <p:attrNameLst>
                                          <p:attrName>style.visibility</p:attrName>
                                        </p:attrNameLst>
                                      </p:cBhvr>
                                      <p:to>
                                        <p:strVal val="visible"/>
                                      </p:to>
                                    </p:set>
                                  </p:childTnLst>
                                </p:cTn>
                              </p:par>
                            </p:childTnLst>
                          </p:cTn>
                        </p:par>
                        <p:par>
                          <p:cTn id="444" fill="hold">
                            <p:stCondLst>
                              <p:cond delay="40000"/>
                            </p:stCondLst>
                            <p:childTnLst>
                              <p:par>
                                <p:cTn id="445" presetID="1" presetClass="entr" presetSubtype="0" fill="hold" grpId="0" nodeType="afterEffect">
                                  <p:stCondLst>
                                    <p:cond delay="1000"/>
                                  </p:stCondLst>
                                  <p:childTnLst>
                                    <p:set>
                                      <p:cBhvr>
                                        <p:cTn id="446" dur="1" fill="hold">
                                          <p:stCondLst>
                                            <p:cond delay="0"/>
                                          </p:stCondLst>
                                        </p:cTn>
                                        <p:tgtEl>
                                          <p:spTgt spid="290"/>
                                        </p:tgtEl>
                                        <p:attrNameLst>
                                          <p:attrName>style.visibility</p:attrName>
                                        </p:attrNameLst>
                                      </p:cBhvr>
                                      <p:to>
                                        <p:strVal val="visible"/>
                                      </p:to>
                                    </p:set>
                                  </p:childTnLst>
                                </p:cTn>
                              </p:par>
                            </p:childTnLst>
                          </p:cTn>
                        </p:par>
                        <p:par>
                          <p:cTn id="447" fill="hold">
                            <p:stCondLst>
                              <p:cond delay="41000"/>
                            </p:stCondLst>
                            <p:childTnLst>
                              <p:par>
                                <p:cTn id="448" presetID="1" presetClass="entr" presetSubtype="0" fill="hold" grpId="0" nodeType="afterEffect">
                                  <p:stCondLst>
                                    <p:cond delay="1000"/>
                                  </p:stCondLst>
                                  <p:childTnLst>
                                    <p:set>
                                      <p:cBhvr>
                                        <p:cTn id="449" dur="1" fill="hold">
                                          <p:stCondLst>
                                            <p:cond delay="0"/>
                                          </p:stCondLst>
                                        </p:cTn>
                                        <p:tgtEl>
                                          <p:spTgt spid="291"/>
                                        </p:tgtEl>
                                        <p:attrNameLst>
                                          <p:attrName>style.visibility</p:attrName>
                                        </p:attrNameLst>
                                      </p:cBhvr>
                                      <p:to>
                                        <p:strVal val="visible"/>
                                      </p:to>
                                    </p:set>
                                  </p:childTnLst>
                                </p:cTn>
                              </p:par>
                            </p:childTnLst>
                          </p:cTn>
                        </p:par>
                        <p:par>
                          <p:cTn id="450" fill="hold">
                            <p:stCondLst>
                              <p:cond delay="42000"/>
                            </p:stCondLst>
                            <p:childTnLst>
                              <p:par>
                                <p:cTn id="451" presetID="1" presetClass="entr" presetSubtype="0" fill="hold" grpId="0" nodeType="afterEffect">
                                  <p:stCondLst>
                                    <p:cond delay="1000"/>
                                  </p:stCondLst>
                                  <p:childTnLst>
                                    <p:set>
                                      <p:cBhvr>
                                        <p:cTn id="452" dur="1" fill="hold">
                                          <p:stCondLst>
                                            <p:cond delay="0"/>
                                          </p:stCondLst>
                                        </p:cTn>
                                        <p:tgtEl>
                                          <p:spTgt spid="292"/>
                                        </p:tgtEl>
                                        <p:attrNameLst>
                                          <p:attrName>style.visibility</p:attrName>
                                        </p:attrNameLst>
                                      </p:cBhvr>
                                      <p:to>
                                        <p:strVal val="visible"/>
                                      </p:to>
                                    </p:set>
                                  </p:childTnLst>
                                </p:cTn>
                              </p:par>
                            </p:childTnLst>
                          </p:cTn>
                        </p:par>
                        <p:par>
                          <p:cTn id="453" fill="hold">
                            <p:stCondLst>
                              <p:cond delay="43000"/>
                            </p:stCondLst>
                            <p:childTnLst>
                              <p:par>
                                <p:cTn id="454" presetID="1" presetClass="entr" presetSubtype="0" fill="hold" grpId="0" nodeType="afterEffect">
                                  <p:stCondLst>
                                    <p:cond delay="1000"/>
                                  </p:stCondLst>
                                  <p:childTnLst>
                                    <p:set>
                                      <p:cBhvr>
                                        <p:cTn id="455" dur="1" fill="hold">
                                          <p:stCondLst>
                                            <p:cond delay="0"/>
                                          </p:stCondLst>
                                        </p:cTn>
                                        <p:tgtEl>
                                          <p:spTgt spid="293"/>
                                        </p:tgtEl>
                                        <p:attrNameLst>
                                          <p:attrName>style.visibility</p:attrName>
                                        </p:attrNameLst>
                                      </p:cBhvr>
                                      <p:to>
                                        <p:strVal val="visible"/>
                                      </p:to>
                                    </p:set>
                                  </p:childTnLst>
                                </p:cTn>
                              </p:par>
                            </p:childTnLst>
                          </p:cTn>
                        </p:par>
                        <p:par>
                          <p:cTn id="456" fill="hold">
                            <p:stCondLst>
                              <p:cond delay="44000"/>
                            </p:stCondLst>
                            <p:childTnLst>
                              <p:par>
                                <p:cTn id="457" presetID="1" presetClass="entr" presetSubtype="0" fill="hold" grpId="0" nodeType="afterEffect">
                                  <p:stCondLst>
                                    <p:cond delay="1000"/>
                                  </p:stCondLst>
                                  <p:childTnLst>
                                    <p:set>
                                      <p:cBhvr>
                                        <p:cTn id="458" dur="1" fill="hold">
                                          <p:stCondLst>
                                            <p:cond delay="0"/>
                                          </p:stCondLst>
                                        </p:cTn>
                                        <p:tgtEl>
                                          <p:spTgt spid="294"/>
                                        </p:tgtEl>
                                        <p:attrNameLst>
                                          <p:attrName>style.visibility</p:attrName>
                                        </p:attrNameLst>
                                      </p:cBhvr>
                                      <p:to>
                                        <p:strVal val="visible"/>
                                      </p:to>
                                    </p:set>
                                  </p:childTnLst>
                                </p:cTn>
                              </p:par>
                            </p:childTnLst>
                          </p:cTn>
                        </p:par>
                        <p:par>
                          <p:cTn id="459" fill="hold">
                            <p:stCondLst>
                              <p:cond delay="45000"/>
                            </p:stCondLst>
                            <p:childTnLst>
                              <p:par>
                                <p:cTn id="460" presetID="1" presetClass="entr" presetSubtype="0" fill="hold" grpId="0" nodeType="afterEffect">
                                  <p:stCondLst>
                                    <p:cond delay="1000"/>
                                  </p:stCondLst>
                                  <p:childTnLst>
                                    <p:set>
                                      <p:cBhvr>
                                        <p:cTn id="461" dur="1" fill="hold">
                                          <p:stCondLst>
                                            <p:cond delay="0"/>
                                          </p:stCondLst>
                                        </p:cTn>
                                        <p:tgtEl>
                                          <p:spTgt spid="295"/>
                                        </p:tgtEl>
                                        <p:attrNameLst>
                                          <p:attrName>style.visibility</p:attrName>
                                        </p:attrNameLst>
                                      </p:cBhvr>
                                      <p:to>
                                        <p:strVal val="visible"/>
                                      </p:to>
                                    </p:set>
                                  </p:childTnLst>
                                </p:cTn>
                              </p:par>
                            </p:childTnLst>
                          </p:cTn>
                        </p:par>
                        <p:par>
                          <p:cTn id="462" fill="hold">
                            <p:stCondLst>
                              <p:cond delay="46000"/>
                            </p:stCondLst>
                            <p:childTnLst>
                              <p:par>
                                <p:cTn id="463" presetID="1" presetClass="entr" presetSubtype="0" fill="hold" grpId="0" nodeType="afterEffect">
                                  <p:stCondLst>
                                    <p:cond delay="1000"/>
                                  </p:stCondLst>
                                  <p:childTnLst>
                                    <p:set>
                                      <p:cBhvr>
                                        <p:cTn id="464" dur="1" fill="hold">
                                          <p:stCondLst>
                                            <p:cond delay="0"/>
                                          </p:stCondLst>
                                        </p:cTn>
                                        <p:tgtEl>
                                          <p:spTgt spid="296"/>
                                        </p:tgtEl>
                                        <p:attrNameLst>
                                          <p:attrName>style.visibility</p:attrName>
                                        </p:attrNameLst>
                                      </p:cBhvr>
                                      <p:to>
                                        <p:strVal val="visible"/>
                                      </p:to>
                                    </p:set>
                                  </p:childTnLst>
                                </p:cTn>
                              </p:par>
                            </p:childTnLst>
                          </p:cTn>
                        </p:par>
                        <p:par>
                          <p:cTn id="465" fill="hold">
                            <p:stCondLst>
                              <p:cond delay="47000"/>
                            </p:stCondLst>
                            <p:childTnLst>
                              <p:par>
                                <p:cTn id="466" presetID="1" presetClass="entr" presetSubtype="0" fill="hold" grpId="0" nodeType="afterEffect">
                                  <p:stCondLst>
                                    <p:cond delay="1000"/>
                                  </p:stCondLst>
                                  <p:childTnLst>
                                    <p:set>
                                      <p:cBhvr>
                                        <p:cTn id="467" dur="1" fill="hold">
                                          <p:stCondLst>
                                            <p:cond delay="0"/>
                                          </p:stCondLst>
                                        </p:cTn>
                                        <p:tgtEl>
                                          <p:spTgt spid="297"/>
                                        </p:tgtEl>
                                        <p:attrNameLst>
                                          <p:attrName>style.visibility</p:attrName>
                                        </p:attrNameLst>
                                      </p:cBhvr>
                                      <p:to>
                                        <p:strVal val="visible"/>
                                      </p:to>
                                    </p:set>
                                  </p:childTnLst>
                                </p:cTn>
                              </p:par>
                            </p:childTnLst>
                          </p:cTn>
                        </p:par>
                        <p:par>
                          <p:cTn id="468" fill="hold">
                            <p:stCondLst>
                              <p:cond delay="48000"/>
                            </p:stCondLst>
                            <p:childTnLst>
                              <p:par>
                                <p:cTn id="469" presetID="1" presetClass="entr" presetSubtype="0" fill="hold" grpId="0" nodeType="afterEffect">
                                  <p:stCondLst>
                                    <p:cond delay="1000"/>
                                  </p:stCondLst>
                                  <p:childTnLst>
                                    <p:set>
                                      <p:cBhvr>
                                        <p:cTn id="470" dur="1" fill="hold">
                                          <p:stCondLst>
                                            <p:cond delay="0"/>
                                          </p:stCondLst>
                                        </p:cTn>
                                        <p:tgtEl>
                                          <p:spTgt spid="298"/>
                                        </p:tgtEl>
                                        <p:attrNameLst>
                                          <p:attrName>style.visibility</p:attrName>
                                        </p:attrNameLst>
                                      </p:cBhvr>
                                      <p:to>
                                        <p:strVal val="visible"/>
                                      </p:to>
                                    </p:set>
                                  </p:childTnLst>
                                </p:cTn>
                              </p:par>
                            </p:childTnLst>
                          </p:cTn>
                        </p:par>
                        <p:par>
                          <p:cTn id="471" fill="hold">
                            <p:stCondLst>
                              <p:cond delay="49000"/>
                            </p:stCondLst>
                            <p:childTnLst>
                              <p:par>
                                <p:cTn id="472" presetID="1" presetClass="entr" presetSubtype="0" fill="hold" grpId="0" nodeType="afterEffect">
                                  <p:stCondLst>
                                    <p:cond delay="1000"/>
                                  </p:stCondLst>
                                  <p:childTnLst>
                                    <p:set>
                                      <p:cBhvr>
                                        <p:cTn id="473" dur="1" fill="hold">
                                          <p:stCondLst>
                                            <p:cond delay="0"/>
                                          </p:stCondLst>
                                        </p:cTn>
                                        <p:tgtEl>
                                          <p:spTgt spid="299"/>
                                        </p:tgtEl>
                                        <p:attrNameLst>
                                          <p:attrName>style.visibility</p:attrName>
                                        </p:attrNameLst>
                                      </p:cBhvr>
                                      <p:to>
                                        <p:strVal val="visible"/>
                                      </p:to>
                                    </p:set>
                                  </p:childTnLst>
                                </p:cTn>
                              </p:par>
                            </p:childTnLst>
                          </p:cTn>
                        </p:par>
                        <p:par>
                          <p:cTn id="474" fill="hold">
                            <p:stCondLst>
                              <p:cond delay="50000"/>
                            </p:stCondLst>
                            <p:childTnLst>
                              <p:par>
                                <p:cTn id="475" presetID="1" presetClass="entr" presetSubtype="0" fill="hold" grpId="0" nodeType="afterEffect">
                                  <p:stCondLst>
                                    <p:cond delay="1000"/>
                                  </p:stCondLst>
                                  <p:childTnLst>
                                    <p:set>
                                      <p:cBhvr>
                                        <p:cTn id="476" dur="1" fill="hold">
                                          <p:stCondLst>
                                            <p:cond delay="0"/>
                                          </p:stCondLst>
                                        </p:cTn>
                                        <p:tgtEl>
                                          <p:spTgt spid="300"/>
                                        </p:tgtEl>
                                        <p:attrNameLst>
                                          <p:attrName>style.visibility</p:attrName>
                                        </p:attrNameLst>
                                      </p:cBhvr>
                                      <p:to>
                                        <p:strVal val="visible"/>
                                      </p:to>
                                    </p:set>
                                  </p:childTnLst>
                                </p:cTn>
                              </p:par>
                            </p:childTnLst>
                          </p:cTn>
                        </p:par>
                        <p:par>
                          <p:cTn id="477" fill="hold">
                            <p:stCondLst>
                              <p:cond delay="51000"/>
                            </p:stCondLst>
                            <p:childTnLst>
                              <p:par>
                                <p:cTn id="478" presetID="1" presetClass="entr" presetSubtype="0" fill="hold" grpId="0" nodeType="afterEffect">
                                  <p:stCondLst>
                                    <p:cond delay="1000"/>
                                  </p:stCondLst>
                                  <p:childTnLst>
                                    <p:set>
                                      <p:cBhvr>
                                        <p:cTn id="479" dur="1" fill="hold">
                                          <p:stCondLst>
                                            <p:cond delay="0"/>
                                          </p:stCondLst>
                                        </p:cTn>
                                        <p:tgtEl>
                                          <p:spTgt spid="301"/>
                                        </p:tgtEl>
                                        <p:attrNameLst>
                                          <p:attrName>style.visibility</p:attrName>
                                        </p:attrNameLst>
                                      </p:cBhvr>
                                      <p:to>
                                        <p:strVal val="visible"/>
                                      </p:to>
                                    </p:set>
                                  </p:childTnLst>
                                </p:cTn>
                              </p:par>
                            </p:childTnLst>
                          </p:cTn>
                        </p:par>
                        <p:par>
                          <p:cTn id="480" fill="hold">
                            <p:stCondLst>
                              <p:cond delay="52000"/>
                            </p:stCondLst>
                            <p:childTnLst>
                              <p:par>
                                <p:cTn id="481" presetID="1" presetClass="entr" presetSubtype="0" fill="hold" grpId="0" nodeType="afterEffect">
                                  <p:stCondLst>
                                    <p:cond delay="1000"/>
                                  </p:stCondLst>
                                  <p:childTnLst>
                                    <p:set>
                                      <p:cBhvr>
                                        <p:cTn id="482" dur="1" fill="hold">
                                          <p:stCondLst>
                                            <p:cond delay="0"/>
                                          </p:stCondLst>
                                        </p:cTn>
                                        <p:tgtEl>
                                          <p:spTgt spid="302"/>
                                        </p:tgtEl>
                                        <p:attrNameLst>
                                          <p:attrName>style.visibility</p:attrName>
                                        </p:attrNameLst>
                                      </p:cBhvr>
                                      <p:to>
                                        <p:strVal val="visible"/>
                                      </p:to>
                                    </p:set>
                                  </p:childTnLst>
                                </p:cTn>
                              </p:par>
                            </p:childTnLst>
                          </p:cTn>
                        </p:par>
                        <p:par>
                          <p:cTn id="483" fill="hold">
                            <p:stCondLst>
                              <p:cond delay="53000"/>
                            </p:stCondLst>
                            <p:childTnLst>
                              <p:par>
                                <p:cTn id="484" presetID="1" presetClass="entr" presetSubtype="0" fill="hold" grpId="0" nodeType="afterEffect">
                                  <p:stCondLst>
                                    <p:cond delay="1000"/>
                                  </p:stCondLst>
                                  <p:childTnLst>
                                    <p:set>
                                      <p:cBhvr>
                                        <p:cTn id="485" dur="1" fill="hold">
                                          <p:stCondLst>
                                            <p:cond delay="0"/>
                                          </p:stCondLst>
                                        </p:cTn>
                                        <p:tgtEl>
                                          <p:spTgt spid="303"/>
                                        </p:tgtEl>
                                        <p:attrNameLst>
                                          <p:attrName>style.visibility</p:attrName>
                                        </p:attrNameLst>
                                      </p:cBhvr>
                                      <p:to>
                                        <p:strVal val="visible"/>
                                      </p:to>
                                    </p:set>
                                  </p:childTnLst>
                                </p:cTn>
                              </p:par>
                            </p:childTnLst>
                          </p:cTn>
                        </p:par>
                        <p:par>
                          <p:cTn id="486" fill="hold">
                            <p:stCondLst>
                              <p:cond delay="54000"/>
                            </p:stCondLst>
                            <p:childTnLst>
                              <p:par>
                                <p:cTn id="487" presetID="1" presetClass="entr" presetSubtype="0" fill="hold" grpId="0" nodeType="afterEffect">
                                  <p:stCondLst>
                                    <p:cond delay="1000"/>
                                  </p:stCondLst>
                                  <p:childTnLst>
                                    <p:set>
                                      <p:cBhvr>
                                        <p:cTn id="488" dur="1" fill="hold">
                                          <p:stCondLst>
                                            <p:cond delay="0"/>
                                          </p:stCondLst>
                                        </p:cTn>
                                        <p:tgtEl>
                                          <p:spTgt spid="304"/>
                                        </p:tgtEl>
                                        <p:attrNameLst>
                                          <p:attrName>style.visibility</p:attrName>
                                        </p:attrNameLst>
                                      </p:cBhvr>
                                      <p:to>
                                        <p:strVal val="visible"/>
                                      </p:to>
                                    </p:set>
                                  </p:childTnLst>
                                </p:cTn>
                              </p:par>
                            </p:childTnLst>
                          </p:cTn>
                        </p:par>
                        <p:par>
                          <p:cTn id="489" fill="hold">
                            <p:stCondLst>
                              <p:cond delay="55000"/>
                            </p:stCondLst>
                            <p:childTnLst>
                              <p:par>
                                <p:cTn id="490" presetID="1" presetClass="entr" presetSubtype="0" fill="hold" grpId="0" nodeType="afterEffect">
                                  <p:stCondLst>
                                    <p:cond delay="1000"/>
                                  </p:stCondLst>
                                  <p:childTnLst>
                                    <p:set>
                                      <p:cBhvr>
                                        <p:cTn id="491" dur="1" fill="hold">
                                          <p:stCondLst>
                                            <p:cond delay="0"/>
                                          </p:stCondLst>
                                        </p:cTn>
                                        <p:tgtEl>
                                          <p:spTgt spid="305"/>
                                        </p:tgtEl>
                                        <p:attrNameLst>
                                          <p:attrName>style.visibility</p:attrName>
                                        </p:attrNameLst>
                                      </p:cBhvr>
                                      <p:to>
                                        <p:strVal val="visible"/>
                                      </p:to>
                                    </p:set>
                                  </p:childTnLst>
                                </p:cTn>
                              </p:par>
                            </p:childTnLst>
                          </p:cTn>
                        </p:par>
                        <p:par>
                          <p:cTn id="492" fill="hold">
                            <p:stCondLst>
                              <p:cond delay="56000"/>
                            </p:stCondLst>
                            <p:childTnLst>
                              <p:par>
                                <p:cTn id="493" presetID="1" presetClass="entr" presetSubtype="0" fill="hold" grpId="0" nodeType="afterEffect">
                                  <p:stCondLst>
                                    <p:cond delay="1000"/>
                                  </p:stCondLst>
                                  <p:childTnLst>
                                    <p:set>
                                      <p:cBhvr>
                                        <p:cTn id="494" dur="1" fill="hold">
                                          <p:stCondLst>
                                            <p:cond delay="0"/>
                                          </p:stCondLst>
                                        </p:cTn>
                                        <p:tgtEl>
                                          <p:spTgt spid="306"/>
                                        </p:tgtEl>
                                        <p:attrNameLst>
                                          <p:attrName>style.visibility</p:attrName>
                                        </p:attrNameLst>
                                      </p:cBhvr>
                                      <p:to>
                                        <p:strVal val="visible"/>
                                      </p:to>
                                    </p:set>
                                  </p:childTnLst>
                                </p:cTn>
                              </p:par>
                            </p:childTnLst>
                          </p:cTn>
                        </p:par>
                        <p:par>
                          <p:cTn id="495" fill="hold">
                            <p:stCondLst>
                              <p:cond delay="57000"/>
                            </p:stCondLst>
                            <p:childTnLst>
                              <p:par>
                                <p:cTn id="496" presetID="1" presetClass="entr" presetSubtype="0" fill="hold" grpId="0" nodeType="afterEffect">
                                  <p:stCondLst>
                                    <p:cond delay="1000"/>
                                  </p:stCondLst>
                                  <p:childTnLst>
                                    <p:set>
                                      <p:cBhvr>
                                        <p:cTn id="497" dur="1" fill="hold">
                                          <p:stCondLst>
                                            <p:cond delay="0"/>
                                          </p:stCondLst>
                                        </p:cTn>
                                        <p:tgtEl>
                                          <p:spTgt spid="307"/>
                                        </p:tgtEl>
                                        <p:attrNameLst>
                                          <p:attrName>style.visibility</p:attrName>
                                        </p:attrNameLst>
                                      </p:cBhvr>
                                      <p:to>
                                        <p:strVal val="visible"/>
                                      </p:to>
                                    </p:set>
                                  </p:childTnLst>
                                </p:cTn>
                              </p:par>
                            </p:childTnLst>
                          </p:cTn>
                        </p:par>
                        <p:par>
                          <p:cTn id="498" fill="hold">
                            <p:stCondLst>
                              <p:cond delay="58000"/>
                            </p:stCondLst>
                            <p:childTnLst>
                              <p:par>
                                <p:cTn id="499" presetID="1" presetClass="entr" presetSubtype="0" fill="hold" grpId="0" nodeType="afterEffect">
                                  <p:stCondLst>
                                    <p:cond delay="1000"/>
                                  </p:stCondLst>
                                  <p:childTnLst>
                                    <p:set>
                                      <p:cBhvr>
                                        <p:cTn id="500" dur="1" fill="hold">
                                          <p:stCondLst>
                                            <p:cond delay="0"/>
                                          </p:stCondLst>
                                        </p:cTn>
                                        <p:tgtEl>
                                          <p:spTgt spid="308"/>
                                        </p:tgtEl>
                                        <p:attrNameLst>
                                          <p:attrName>style.visibility</p:attrName>
                                        </p:attrNameLst>
                                      </p:cBhvr>
                                      <p:to>
                                        <p:strVal val="visible"/>
                                      </p:to>
                                    </p:set>
                                  </p:childTnLst>
                                </p:cTn>
                              </p:par>
                            </p:childTnLst>
                          </p:cTn>
                        </p:par>
                        <p:par>
                          <p:cTn id="501" fill="hold">
                            <p:stCondLst>
                              <p:cond delay="59000"/>
                            </p:stCondLst>
                            <p:childTnLst>
                              <p:par>
                                <p:cTn id="502" presetID="1" presetClass="entr" presetSubtype="0" fill="hold" grpId="0" nodeType="afterEffect">
                                  <p:stCondLst>
                                    <p:cond delay="1000"/>
                                  </p:stCondLst>
                                  <p:childTnLst>
                                    <p:set>
                                      <p:cBhvr>
                                        <p:cTn id="503" dur="1" fill="hold">
                                          <p:stCondLst>
                                            <p:cond delay="0"/>
                                          </p:stCondLst>
                                        </p:cTn>
                                        <p:tgtEl>
                                          <p:spTgt spid="309"/>
                                        </p:tgtEl>
                                        <p:attrNameLst>
                                          <p:attrName>style.visibility</p:attrName>
                                        </p:attrNameLst>
                                      </p:cBhvr>
                                      <p:to>
                                        <p:strVal val="visible"/>
                                      </p:to>
                                    </p:set>
                                  </p:childTnLst>
                                </p:cTn>
                              </p:par>
                            </p:childTnLst>
                          </p:cTn>
                        </p:par>
                        <p:par>
                          <p:cTn id="504" fill="hold">
                            <p:stCondLst>
                              <p:cond delay="60000"/>
                            </p:stCondLst>
                            <p:childTnLst>
                              <p:par>
                                <p:cTn id="505" presetID="1" presetClass="entr" presetSubtype="0" fill="hold" nodeType="afterEffect">
                                  <p:stCondLst>
                                    <p:cond delay="0"/>
                                  </p:stCondLst>
                                  <p:childTnLst>
                                    <p:set>
                                      <p:cBhvr>
                                        <p:cTn id="506" dur="1" fill="hold">
                                          <p:stCondLst>
                                            <p:cond delay="0"/>
                                          </p:stCondLst>
                                        </p:cTn>
                                        <p:tgtEl>
                                          <p:spTgt spid="310"/>
                                        </p:tgtEl>
                                        <p:attrNameLst>
                                          <p:attrName>style.visibility</p:attrName>
                                        </p:attrNameLst>
                                      </p:cBhvr>
                                      <p:to>
                                        <p:strVal val="visible"/>
                                      </p:to>
                                    </p:set>
                                  </p:childTnLst>
                                </p:cTn>
                              </p:par>
                            </p:childTnLst>
                          </p:cTn>
                        </p:par>
                      </p:childTnLst>
                    </p:cTn>
                  </p:par>
                </p:childTnLst>
              </p:cTn>
              <p:nextCondLst>
                <p:cond evt="onClick" delay="0">
                  <p:tgtEl>
                    <p:spTgt spid="207"/>
                  </p:tgtEl>
                </p:cond>
              </p:nextCondLst>
            </p:seq>
          </p:childTnLst>
        </p:cTn>
      </p:par>
    </p:tnLst>
    <p:bldLst>
      <p:bldP spid="223" grpId="0"/>
      <p:bldP spid="224" grpId="0"/>
      <p:bldP spid="225" grpId="0"/>
      <p:bldP spid="228" grpId="0"/>
      <p:bldP spid="229" grpId="0"/>
      <p:bldP spid="230" grpId="0"/>
      <p:bldP spid="233" grpId="0"/>
      <p:bldP spid="234" grpId="0"/>
      <p:bldP spid="235" grpId="0"/>
      <p:bldP spid="238" grpId="0"/>
      <p:bldP spid="239" grpId="0"/>
      <p:bldP spid="240" grpId="0"/>
      <p:bldP spid="243" grpId="0"/>
      <p:bldP spid="244" grpId="0"/>
      <p:bldP spid="245" grpId="0"/>
      <p:bldP spid="248" grpId="0"/>
      <p:bldP spid="249" grpId="0"/>
      <p:bldP spid="250" grpId="0"/>
      <p:bldP spid="253" grpId="0"/>
      <p:bldP spid="254" grpId="0"/>
      <p:bldP spid="255" grpId="0"/>
      <p:bldP spid="263" grpId="0"/>
      <p:bldP spid="264" grpId="0"/>
      <p:bldP spid="265" grpId="0"/>
      <p:bldP spid="210" grpId="0" animBg="1"/>
      <p:bldP spid="210" grpId="1" animBg="1"/>
      <p:bldP spid="210" grpId="2" animBg="1"/>
      <p:bldP spid="210" grpId="3" animBg="1"/>
      <p:bldP spid="210" grpId="4" animBg="1"/>
      <p:bldP spid="210" grpId="5" animBg="1"/>
      <p:bldP spid="210" grpId="6" animBg="1"/>
      <p:bldP spid="210" grpId="7" animBg="1"/>
      <p:bldP spid="210" grpId="8" animBg="1"/>
      <p:bldP spid="210" grpId="9" animBg="1"/>
      <p:bldP spid="210" grpId="10" animBg="1"/>
      <p:bldP spid="210" grpId="11" animBg="1"/>
      <p:bldP spid="210" grpId="12" animBg="1"/>
      <p:bldP spid="210" grpId="13" animBg="1"/>
      <p:bldP spid="210" grpId="14" animBg="1"/>
      <p:bldP spid="210" grpId="15" animBg="1"/>
      <p:bldP spid="210" grpId="16" animBg="1"/>
      <p:bldP spid="210" grpId="17" animBg="1"/>
      <p:bldP spid="210" grpId="18" animBg="1"/>
      <p:bldP spid="210" grpId="19" animBg="1"/>
      <p:bldP spid="210" grpId="20" animBg="1"/>
      <p:bldP spid="210" grpId="21" animBg="1"/>
      <p:bldP spid="210" grpId="22" animBg="1"/>
      <p:bldP spid="210" grpId="23" animBg="1"/>
      <p:bldP spid="210" grpId="24" animBg="1"/>
      <p:bldP spid="210" grpId="25" animBg="1"/>
      <p:bldP spid="210" grpId="26" animBg="1"/>
      <p:bldP spid="210" grpId="27" animBg="1"/>
      <p:bldP spid="210" grpId="28" animBg="1"/>
      <p:bldP spid="210" grpId="29" animBg="1"/>
      <p:bldP spid="210" grpId="30" animBg="1"/>
      <p:bldP spid="210" grpId="31" animBg="1"/>
      <p:bldP spid="210" grpId="32" animBg="1"/>
      <p:bldP spid="210" grpId="33" animBg="1"/>
      <p:bldP spid="210" grpId="34" animBg="1"/>
      <p:bldP spid="210" grpId="35" animBg="1"/>
      <p:bldP spid="210" grpId="36" animBg="1"/>
      <p:bldP spid="210" grpId="37" animBg="1"/>
      <p:bldP spid="210" grpId="38" animBg="1"/>
      <p:bldP spid="210" grpId="39" animBg="1"/>
      <p:bldP spid="210" grpId="40" animBg="1"/>
      <p:bldP spid="210" grpId="41" animBg="1"/>
      <p:bldP spid="210" grpId="42" animBg="1"/>
      <p:bldP spid="210" grpId="43" animBg="1"/>
      <p:bldP spid="210" grpId="44" animBg="1"/>
      <p:bldP spid="210" grpId="45" animBg="1"/>
      <p:bldP spid="210" grpId="46" animBg="1"/>
      <p:bldP spid="210" grpId="47" animBg="1"/>
      <p:bldP spid="208" grpId="0" animBg="1"/>
      <p:bldP spid="209" grpId="0" animBg="1"/>
      <p:bldP spid="211" grpId="0" animBg="1"/>
      <p:bldP spid="212" grpId="0" animBg="1"/>
      <p:bldP spid="213" grpId="0" animBg="1"/>
      <p:bldP spid="214" grpId="0" animBg="1"/>
      <p:bldP spid="215" grpId="0" animBg="1"/>
      <p:bldP spid="216" grpId="0" animBg="1"/>
      <p:bldP spid="217" grpId="0" animBg="1"/>
      <p:bldP spid="221" grpId="0" animBg="1"/>
      <p:bldP spid="226" grpId="0" animBg="1"/>
      <p:bldP spid="231" grpId="0" animBg="1"/>
      <p:bldP spid="236" grpId="0" animBg="1"/>
      <p:bldP spid="241" grpId="0" animBg="1"/>
      <p:bldP spid="246" grpId="0" animBg="1"/>
      <p:bldP spid="251" grpId="0" animBg="1"/>
      <p:bldP spid="256" grpId="0" animBg="1"/>
      <p:bldP spid="261"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2"/>
          <a:srcRect t="233"/>
          <a:stretch>
            <a:fillRect/>
          </a:stretch>
        </p:blipFill>
        <p:spPr>
          <a:xfrm>
            <a:off x="587375" y="1543050"/>
            <a:ext cx="7940675" cy="4730750"/>
          </a:xfrm>
          <a:prstGeom prst="rect">
            <a:avLst/>
          </a:prstGeom>
          <a:noFill/>
          <a:ln w="9525">
            <a:noFill/>
          </a:ln>
        </p:spPr>
      </p:pic>
      <p:pic>
        <p:nvPicPr>
          <p:cNvPr id="15363" name="Picture 272"/>
          <p:cNvPicPr>
            <a:picLocks noChangeAspect="1"/>
          </p:cNvPicPr>
          <p:nvPr/>
        </p:nvPicPr>
        <p:blipFill>
          <a:blip r:embed="rId3"/>
          <a:stretch>
            <a:fillRect/>
          </a:stretch>
        </p:blipFill>
        <p:spPr>
          <a:xfrm>
            <a:off x="6807200" y="1892300"/>
            <a:ext cx="1258888" cy="4078288"/>
          </a:xfrm>
          <a:prstGeom prst="rect">
            <a:avLst/>
          </a:prstGeom>
          <a:noFill/>
          <a:ln w="9525">
            <a:noFill/>
          </a:ln>
        </p:spPr>
      </p:pic>
      <p:pic>
        <p:nvPicPr>
          <p:cNvPr id="15364" name="Picture 273"/>
          <p:cNvPicPr>
            <a:picLocks noChangeAspect="1"/>
          </p:cNvPicPr>
          <p:nvPr/>
        </p:nvPicPr>
        <p:blipFill>
          <a:blip r:embed="rId4"/>
          <a:stretch>
            <a:fillRect/>
          </a:stretch>
        </p:blipFill>
        <p:spPr>
          <a:xfrm>
            <a:off x="5837238" y="1766888"/>
            <a:ext cx="1255712" cy="4086225"/>
          </a:xfrm>
          <a:prstGeom prst="rect">
            <a:avLst/>
          </a:prstGeom>
          <a:noFill/>
          <a:ln w="9525">
            <a:noFill/>
          </a:ln>
        </p:spPr>
      </p:pic>
      <p:pic>
        <p:nvPicPr>
          <p:cNvPr id="15365" name="Picture 274"/>
          <p:cNvPicPr>
            <a:picLocks noChangeAspect="1"/>
          </p:cNvPicPr>
          <p:nvPr/>
        </p:nvPicPr>
        <p:blipFill>
          <a:blip r:embed="rId3"/>
          <a:stretch>
            <a:fillRect/>
          </a:stretch>
        </p:blipFill>
        <p:spPr>
          <a:xfrm>
            <a:off x="4862513" y="1892300"/>
            <a:ext cx="1258887" cy="4078288"/>
          </a:xfrm>
          <a:prstGeom prst="rect">
            <a:avLst/>
          </a:prstGeom>
          <a:noFill/>
          <a:ln w="9525">
            <a:noFill/>
          </a:ln>
        </p:spPr>
      </p:pic>
      <p:pic>
        <p:nvPicPr>
          <p:cNvPr id="15366" name="Picture 275"/>
          <p:cNvPicPr>
            <a:picLocks noChangeAspect="1"/>
          </p:cNvPicPr>
          <p:nvPr/>
        </p:nvPicPr>
        <p:blipFill>
          <a:blip r:embed="rId4"/>
          <a:stretch>
            <a:fillRect/>
          </a:stretch>
        </p:blipFill>
        <p:spPr>
          <a:xfrm>
            <a:off x="3889375" y="1766888"/>
            <a:ext cx="1258888" cy="4086225"/>
          </a:xfrm>
          <a:prstGeom prst="rect">
            <a:avLst/>
          </a:prstGeom>
          <a:noFill/>
          <a:ln w="9525">
            <a:noFill/>
          </a:ln>
        </p:spPr>
      </p:pic>
      <p:pic>
        <p:nvPicPr>
          <p:cNvPr id="15367" name="Picture 276"/>
          <p:cNvPicPr>
            <a:picLocks noChangeAspect="1"/>
          </p:cNvPicPr>
          <p:nvPr/>
        </p:nvPicPr>
        <p:blipFill>
          <a:blip r:embed="rId3"/>
          <a:stretch>
            <a:fillRect/>
          </a:stretch>
        </p:blipFill>
        <p:spPr>
          <a:xfrm>
            <a:off x="2916238" y="1892300"/>
            <a:ext cx="1258887" cy="4078288"/>
          </a:xfrm>
          <a:prstGeom prst="rect">
            <a:avLst/>
          </a:prstGeom>
          <a:noFill/>
          <a:ln w="9525">
            <a:noFill/>
          </a:ln>
        </p:spPr>
      </p:pic>
      <p:pic>
        <p:nvPicPr>
          <p:cNvPr id="15368" name="Picture 277"/>
          <p:cNvPicPr>
            <a:picLocks noChangeAspect="1"/>
          </p:cNvPicPr>
          <p:nvPr/>
        </p:nvPicPr>
        <p:blipFill>
          <a:blip r:embed="rId4"/>
          <a:stretch>
            <a:fillRect/>
          </a:stretch>
        </p:blipFill>
        <p:spPr>
          <a:xfrm>
            <a:off x="1943100" y="1766888"/>
            <a:ext cx="1257300" cy="4086225"/>
          </a:xfrm>
          <a:prstGeom prst="rect">
            <a:avLst/>
          </a:prstGeom>
          <a:noFill/>
          <a:ln w="9525">
            <a:noFill/>
          </a:ln>
        </p:spPr>
      </p:pic>
      <p:pic>
        <p:nvPicPr>
          <p:cNvPr id="15369" name="Picture 278"/>
          <p:cNvPicPr>
            <a:picLocks noChangeAspect="1"/>
          </p:cNvPicPr>
          <p:nvPr/>
        </p:nvPicPr>
        <p:blipFill>
          <a:blip r:embed="rId3"/>
          <a:srcRect b="76497"/>
          <a:stretch>
            <a:fillRect/>
          </a:stretch>
        </p:blipFill>
        <p:spPr>
          <a:xfrm>
            <a:off x="968375" y="3435350"/>
            <a:ext cx="1258888" cy="958850"/>
          </a:xfrm>
          <a:prstGeom prst="rect">
            <a:avLst/>
          </a:prstGeom>
          <a:noFill/>
          <a:ln w="9525">
            <a:noFill/>
          </a:ln>
        </p:spPr>
      </p:pic>
      <p:sp>
        <p:nvSpPr>
          <p:cNvPr id="2" name="correct 1"/>
          <p:cNvSpPr/>
          <p:nvPr/>
        </p:nvSpPr>
        <p:spPr>
          <a:xfrm>
            <a:off x="1330325" y="36449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c</a:t>
            </a:r>
          </a:p>
        </p:txBody>
      </p:sp>
      <p:sp>
        <p:nvSpPr>
          <p:cNvPr id="222" name="correct 1"/>
          <p:cNvSpPr/>
          <p:nvPr/>
        </p:nvSpPr>
        <p:spPr>
          <a:xfrm>
            <a:off x="2298700" y="30940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l</a:t>
            </a:r>
          </a:p>
        </p:txBody>
      </p:sp>
      <p:sp>
        <p:nvSpPr>
          <p:cNvPr id="223" name="Oval 222"/>
          <p:cNvSpPr/>
          <p:nvPr/>
        </p:nvSpPr>
        <p:spPr>
          <a:xfrm>
            <a:off x="2320925" y="21494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24" name="Oval 223"/>
          <p:cNvSpPr/>
          <p:nvPr/>
        </p:nvSpPr>
        <p:spPr>
          <a:xfrm>
            <a:off x="2286000" y="41783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y</a:t>
            </a:r>
          </a:p>
        </p:txBody>
      </p:sp>
      <p:sp>
        <p:nvSpPr>
          <p:cNvPr id="225" name="Oval 224"/>
          <p:cNvSpPr/>
          <p:nvPr/>
        </p:nvSpPr>
        <p:spPr>
          <a:xfrm>
            <a:off x="2216150"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i</a:t>
            </a:r>
          </a:p>
        </p:txBody>
      </p:sp>
      <p:sp>
        <p:nvSpPr>
          <p:cNvPr id="227" name="correct 1"/>
          <p:cNvSpPr/>
          <p:nvPr/>
        </p:nvSpPr>
        <p:spPr>
          <a:xfrm>
            <a:off x="3262313" y="51371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o</a:t>
            </a:r>
          </a:p>
        </p:txBody>
      </p:sp>
      <p:sp>
        <p:nvSpPr>
          <p:cNvPr id="228" name="Oval 227"/>
          <p:cNvSpPr/>
          <p:nvPr/>
        </p:nvSpPr>
        <p:spPr>
          <a:xfrm>
            <a:off x="3209925"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229" name="Oval 228"/>
          <p:cNvSpPr/>
          <p:nvPr/>
        </p:nvSpPr>
        <p:spPr>
          <a:xfrm>
            <a:off x="3206750" y="20986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h</a:t>
            </a:r>
          </a:p>
        </p:txBody>
      </p:sp>
      <p:sp>
        <p:nvSpPr>
          <p:cNvPr id="230" name="Oval 229"/>
          <p:cNvSpPr/>
          <p:nvPr/>
        </p:nvSpPr>
        <p:spPr>
          <a:xfrm>
            <a:off x="3289300" y="41179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a</a:t>
            </a:r>
          </a:p>
        </p:txBody>
      </p:sp>
      <p:sp>
        <p:nvSpPr>
          <p:cNvPr id="232" name="correct 1"/>
          <p:cNvSpPr/>
          <p:nvPr/>
        </p:nvSpPr>
        <p:spPr>
          <a:xfrm>
            <a:off x="4211638" y="4146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s</a:t>
            </a:r>
          </a:p>
        </p:txBody>
      </p:sp>
      <p:sp>
        <p:nvSpPr>
          <p:cNvPr id="233" name="Oval 232"/>
          <p:cNvSpPr/>
          <p:nvPr/>
        </p:nvSpPr>
        <p:spPr>
          <a:xfrm>
            <a:off x="4249738"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t</a:t>
            </a:r>
          </a:p>
        </p:txBody>
      </p:sp>
      <p:sp>
        <p:nvSpPr>
          <p:cNvPr id="234" name="Oval 233"/>
          <p:cNvSpPr/>
          <p:nvPr/>
        </p:nvSpPr>
        <p:spPr>
          <a:xfrm>
            <a:off x="4184650" y="209232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y</a:t>
            </a:r>
          </a:p>
        </p:txBody>
      </p:sp>
      <p:sp>
        <p:nvSpPr>
          <p:cNvPr id="235" name="Oval 234"/>
          <p:cNvSpPr/>
          <p:nvPr/>
        </p:nvSpPr>
        <p:spPr>
          <a:xfrm>
            <a:off x="4189413"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37" name="correct 1"/>
          <p:cNvSpPr/>
          <p:nvPr/>
        </p:nvSpPr>
        <p:spPr>
          <a:xfrm>
            <a:off x="5207000" y="51371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u</a:t>
            </a:r>
          </a:p>
        </p:txBody>
      </p:sp>
      <p:sp>
        <p:nvSpPr>
          <p:cNvPr id="238" name="Oval 237"/>
          <p:cNvSpPr/>
          <p:nvPr/>
        </p:nvSpPr>
        <p:spPr>
          <a:xfrm>
            <a:off x="5214938"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o</a:t>
            </a:r>
          </a:p>
        </p:txBody>
      </p:sp>
      <p:sp>
        <p:nvSpPr>
          <p:cNvPr id="239" name="Oval 238"/>
          <p:cNvSpPr/>
          <p:nvPr/>
        </p:nvSpPr>
        <p:spPr>
          <a:xfrm>
            <a:off x="5191125" y="417830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0" name="Oval 239"/>
          <p:cNvSpPr/>
          <p:nvPr/>
        </p:nvSpPr>
        <p:spPr>
          <a:xfrm>
            <a:off x="5176838" y="2060575"/>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l</a:t>
            </a:r>
          </a:p>
        </p:txBody>
      </p:sp>
      <p:sp>
        <p:nvSpPr>
          <p:cNvPr id="242" name="correct 1"/>
          <p:cNvSpPr/>
          <p:nvPr/>
        </p:nvSpPr>
        <p:spPr>
          <a:xfrm>
            <a:off x="6202363" y="4146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r</a:t>
            </a:r>
          </a:p>
        </p:txBody>
      </p:sp>
      <p:sp>
        <p:nvSpPr>
          <p:cNvPr id="243" name="Oval 242"/>
          <p:cNvSpPr/>
          <p:nvPr/>
        </p:nvSpPr>
        <p:spPr>
          <a:xfrm>
            <a:off x="6178550"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smtClean="0">
                <a:ln>
                  <a:noFill/>
                </a:ln>
                <a:solidFill>
                  <a:schemeClr val="tx1"/>
                </a:solidFill>
                <a:effectLst/>
                <a:uLnTx/>
                <a:uFillTx/>
                <a:latin typeface="+mn-lt"/>
                <a:ea typeface="+mn-ea"/>
                <a:cs typeface="+mn-cs"/>
              </a:rPr>
              <a:t>u</a:t>
            </a:r>
            <a:endParaRPr kumimoji="0" lang="en-GB" sz="3200" b="1" i="0" u="none" strike="noStrike" kern="1200" cap="none" spc="0" normalizeH="0" baseline="0" noProof="0" dirty="0">
              <a:ln>
                <a:noFill/>
              </a:ln>
              <a:solidFill>
                <a:schemeClr val="tx1"/>
              </a:solidFill>
              <a:effectLst/>
              <a:uLnTx/>
              <a:uFillTx/>
              <a:latin typeface="+mn-lt"/>
              <a:ea typeface="+mn-ea"/>
              <a:cs typeface="+mn-cs"/>
            </a:endParaRPr>
          </a:p>
        </p:txBody>
      </p:sp>
      <p:sp>
        <p:nvSpPr>
          <p:cNvPr id="244" name="Oval 243"/>
          <p:cNvSpPr/>
          <p:nvPr/>
        </p:nvSpPr>
        <p:spPr>
          <a:xfrm>
            <a:off x="6159500" y="2101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245" name="Oval 244"/>
          <p:cNvSpPr/>
          <p:nvPr/>
        </p:nvSpPr>
        <p:spPr>
          <a:xfrm>
            <a:off x="6164263"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7" name="correct 1"/>
          <p:cNvSpPr/>
          <p:nvPr/>
        </p:nvSpPr>
        <p:spPr>
          <a:xfrm>
            <a:off x="7116763" y="41465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e</a:t>
            </a:r>
          </a:p>
        </p:txBody>
      </p:sp>
      <p:sp>
        <p:nvSpPr>
          <p:cNvPr id="248" name="Oval 247"/>
          <p:cNvSpPr/>
          <p:nvPr/>
        </p:nvSpPr>
        <p:spPr>
          <a:xfrm>
            <a:off x="7143750" y="30797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l</a:t>
            </a:r>
          </a:p>
        </p:txBody>
      </p:sp>
      <p:sp>
        <p:nvSpPr>
          <p:cNvPr id="249" name="Oval 248"/>
          <p:cNvSpPr/>
          <p:nvPr/>
        </p:nvSpPr>
        <p:spPr>
          <a:xfrm>
            <a:off x="7164388" y="2090738"/>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o</a:t>
            </a:r>
          </a:p>
        </p:txBody>
      </p:sp>
      <p:sp>
        <p:nvSpPr>
          <p:cNvPr id="250" name="Oval 249"/>
          <p:cNvSpPr/>
          <p:nvPr/>
        </p:nvSpPr>
        <p:spPr>
          <a:xfrm>
            <a:off x="7151688" y="5149850"/>
            <a:ext cx="552450" cy="552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3200" b="1" i="0" u="none" strike="noStrike" kern="1200" cap="none" spc="0" normalizeH="0" baseline="0" noProof="0" dirty="0">
                <a:ln>
                  <a:noFill/>
                </a:ln>
                <a:solidFill>
                  <a:schemeClr val="tx1"/>
                </a:solidFill>
                <a:effectLst/>
                <a:uLnTx/>
                <a:uFillTx/>
                <a:latin typeface="+mn-lt"/>
                <a:ea typeface="+mn-ea"/>
                <a:cs typeface="+mn-cs"/>
              </a:rPr>
              <a:t>f</a:t>
            </a:r>
          </a:p>
        </p:txBody>
      </p:sp>
      <p:sp>
        <p:nvSpPr>
          <p:cNvPr id="15395" name="Rectangle 53"/>
          <p:cNvSpPr/>
          <p:nvPr/>
        </p:nvSpPr>
        <p:spPr>
          <a:xfrm>
            <a:off x="549275" y="842963"/>
            <a:ext cx="5381625" cy="4000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nSpc>
                <a:spcPct val="100000"/>
              </a:lnSpc>
              <a:spcBef>
                <a:spcPct val="0"/>
              </a:spcBef>
              <a:buFontTx/>
              <a:buNone/>
            </a:pPr>
            <a:r>
              <a:rPr lang="en-GB" altLang="en-US" sz="2000" b="1" dirty="0">
                <a:solidFill>
                  <a:schemeClr val="tx1"/>
                </a:solidFill>
              </a:rPr>
              <a:t>Clue: </a:t>
            </a:r>
            <a:r>
              <a:rPr lang="en-GB" altLang="x-none" sz="2000" dirty="0"/>
              <a:t>to bring something to an end</a:t>
            </a:r>
            <a:r>
              <a:rPr lang="en-GB" altLang="en-US" sz="2000" dirty="0">
                <a:solidFill>
                  <a:schemeClr val="tx1"/>
                </a:solidFill>
              </a:rPr>
              <a:t>. </a:t>
            </a:r>
          </a:p>
        </p:txBody>
      </p:sp>
      <p:sp>
        <p:nvSpPr>
          <p:cNvPr id="210" name="Rectangle 1"/>
          <p:cNvSpPr/>
          <p:nvPr/>
        </p:nvSpPr>
        <p:spPr>
          <a:xfrm>
            <a:off x="585788" y="1444625"/>
            <a:ext cx="7983537" cy="4824413"/>
          </a:xfrm>
          <a:prstGeom prst="rect">
            <a:avLst/>
          </a:prstGeom>
          <a:solidFill>
            <a:srgbClr val="EB8634"/>
          </a:solidFill>
          <a:ln w="9525">
            <a:noFill/>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3600" b="1" dirty="0">
                <a:solidFill>
                  <a:srgbClr val="FFFFFF"/>
                </a:solidFill>
              </a:rPr>
              <a:t>Incorrect Letter! </a:t>
            </a:r>
          </a:p>
          <a:p>
            <a:pPr marL="0" lvl="0" indent="0" algn="ctr" eaLnBrk="1" hangingPunct="1">
              <a:lnSpc>
                <a:spcPct val="100000"/>
              </a:lnSpc>
              <a:spcBef>
                <a:spcPct val="0"/>
              </a:spcBef>
              <a:buFontTx/>
              <a:buNone/>
            </a:pPr>
            <a:r>
              <a:rPr lang="en-GB" altLang="en-US" sz="2400" dirty="0">
                <a:solidFill>
                  <a:srgbClr val="FFFFFF"/>
                </a:solidFill>
              </a:rPr>
              <a:t>Please wait five seconds</a:t>
            </a:r>
          </a:p>
        </p:txBody>
      </p:sp>
      <p:sp>
        <p:nvSpPr>
          <p:cNvPr id="292"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Start</a:t>
            </a:r>
          </a:p>
        </p:txBody>
      </p:sp>
      <p:sp>
        <p:nvSpPr>
          <p:cNvPr id="293" name="Start"/>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94" name="6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1:00</a:t>
            </a:r>
          </a:p>
        </p:txBody>
      </p:sp>
      <p:sp>
        <p:nvSpPr>
          <p:cNvPr id="295" name="5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0:59</a:t>
            </a:r>
          </a:p>
        </p:txBody>
      </p:sp>
      <p:sp>
        <p:nvSpPr>
          <p:cNvPr id="296" name="5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0:58</a:t>
            </a:r>
          </a:p>
        </p:txBody>
      </p:sp>
      <p:sp>
        <p:nvSpPr>
          <p:cNvPr id="297" name="5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0:57</a:t>
            </a:r>
          </a:p>
        </p:txBody>
      </p:sp>
      <p:sp>
        <p:nvSpPr>
          <p:cNvPr id="298" name="5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0:56</a:t>
            </a:r>
          </a:p>
        </p:txBody>
      </p:sp>
      <p:sp>
        <p:nvSpPr>
          <p:cNvPr id="299" name="5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0:55</a:t>
            </a:r>
          </a:p>
        </p:txBody>
      </p:sp>
      <p:sp>
        <p:nvSpPr>
          <p:cNvPr id="300" name="5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0:54</a:t>
            </a:r>
          </a:p>
        </p:txBody>
      </p:sp>
      <p:sp>
        <p:nvSpPr>
          <p:cNvPr id="301" name="5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0:53</a:t>
            </a:r>
          </a:p>
        </p:txBody>
      </p:sp>
      <p:sp>
        <p:nvSpPr>
          <p:cNvPr id="302" name="5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0:52</a:t>
            </a:r>
          </a:p>
        </p:txBody>
      </p:sp>
      <p:sp>
        <p:nvSpPr>
          <p:cNvPr id="303" name="5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0:51</a:t>
            </a:r>
          </a:p>
        </p:txBody>
      </p:sp>
      <p:sp>
        <p:nvSpPr>
          <p:cNvPr id="304" name="5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0:50</a:t>
            </a:r>
          </a:p>
        </p:txBody>
      </p:sp>
      <p:sp>
        <p:nvSpPr>
          <p:cNvPr id="305" name="49"/>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0:49</a:t>
            </a:r>
          </a:p>
        </p:txBody>
      </p:sp>
      <p:sp>
        <p:nvSpPr>
          <p:cNvPr id="306" name="48"/>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0:48</a:t>
            </a:r>
          </a:p>
        </p:txBody>
      </p:sp>
      <p:sp>
        <p:nvSpPr>
          <p:cNvPr id="307" name="47"/>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0:47</a:t>
            </a:r>
          </a:p>
        </p:txBody>
      </p:sp>
      <p:sp>
        <p:nvSpPr>
          <p:cNvPr id="308" name="46"/>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0:46</a:t>
            </a:r>
          </a:p>
        </p:txBody>
      </p:sp>
      <p:sp>
        <p:nvSpPr>
          <p:cNvPr id="309" name="45"/>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0:45</a:t>
            </a:r>
          </a:p>
        </p:txBody>
      </p:sp>
      <p:sp>
        <p:nvSpPr>
          <p:cNvPr id="310" name="44"/>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0:44</a:t>
            </a:r>
          </a:p>
        </p:txBody>
      </p:sp>
      <p:sp>
        <p:nvSpPr>
          <p:cNvPr id="311" name="43"/>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0:43</a:t>
            </a:r>
          </a:p>
        </p:txBody>
      </p:sp>
      <p:sp>
        <p:nvSpPr>
          <p:cNvPr id="312" name="42"/>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0:42</a:t>
            </a:r>
          </a:p>
        </p:txBody>
      </p:sp>
      <p:sp>
        <p:nvSpPr>
          <p:cNvPr id="313" name="41"/>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0:41</a:t>
            </a:r>
          </a:p>
        </p:txBody>
      </p:sp>
      <p:sp>
        <p:nvSpPr>
          <p:cNvPr id="31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0:40</a:t>
            </a:r>
          </a:p>
        </p:txBody>
      </p:sp>
      <p:sp>
        <p:nvSpPr>
          <p:cNvPr id="31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0:39</a:t>
            </a:r>
          </a:p>
        </p:txBody>
      </p:sp>
      <p:sp>
        <p:nvSpPr>
          <p:cNvPr id="31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0:38</a:t>
            </a:r>
          </a:p>
        </p:txBody>
      </p:sp>
      <p:sp>
        <p:nvSpPr>
          <p:cNvPr id="31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0:37</a:t>
            </a:r>
          </a:p>
        </p:txBody>
      </p:sp>
      <p:sp>
        <p:nvSpPr>
          <p:cNvPr id="31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0:36</a:t>
            </a:r>
          </a:p>
        </p:txBody>
      </p:sp>
      <p:sp>
        <p:nvSpPr>
          <p:cNvPr id="31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0:35</a:t>
            </a:r>
          </a:p>
        </p:txBody>
      </p:sp>
      <p:sp>
        <p:nvSpPr>
          <p:cNvPr id="32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0:34</a:t>
            </a:r>
          </a:p>
        </p:txBody>
      </p:sp>
      <p:sp>
        <p:nvSpPr>
          <p:cNvPr id="32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0:33</a:t>
            </a:r>
          </a:p>
        </p:txBody>
      </p:sp>
      <p:sp>
        <p:nvSpPr>
          <p:cNvPr id="32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0:32</a:t>
            </a:r>
          </a:p>
        </p:txBody>
      </p:sp>
      <p:sp>
        <p:nvSpPr>
          <p:cNvPr id="32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0:31</a:t>
            </a:r>
          </a:p>
        </p:txBody>
      </p:sp>
      <p:sp>
        <p:nvSpPr>
          <p:cNvPr id="32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0:30</a:t>
            </a:r>
          </a:p>
        </p:txBody>
      </p:sp>
      <p:sp>
        <p:nvSpPr>
          <p:cNvPr id="32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0:29</a:t>
            </a:r>
          </a:p>
        </p:txBody>
      </p:sp>
      <p:sp>
        <p:nvSpPr>
          <p:cNvPr id="32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0:28</a:t>
            </a:r>
          </a:p>
        </p:txBody>
      </p:sp>
      <p:sp>
        <p:nvSpPr>
          <p:cNvPr id="32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0:27</a:t>
            </a:r>
          </a:p>
        </p:txBody>
      </p:sp>
      <p:sp>
        <p:nvSpPr>
          <p:cNvPr id="32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0:26</a:t>
            </a:r>
          </a:p>
        </p:txBody>
      </p:sp>
      <p:sp>
        <p:nvSpPr>
          <p:cNvPr id="32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0:25</a:t>
            </a:r>
          </a:p>
        </p:txBody>
      </p:sp>
      <p:sp>
        <p:nvSpPr>
          <p:cNvPr id="33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0:24</a:t>
            </a:r>
          </a:p>
        </p:txBody>
      </p:sp>
      <p:sp>
        <p:nvSpPr>
          <p:cNvPr id="33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0:23</a:t>
            </a:r>
          </a:p>
        </p:txBody>
      </p:sp>
      <p:sp>
        <p:nvSpPr>
          <p:cNvPr id="33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0:22</a:t>
            </a:r>
          </a:p>
        </p:txBody>
      </p:sp>
      <p:sp>
        <p:nvSpPr>
          <p:cNvPr id="33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0:21</a:t>
            </a:r>
          </a:p>
        </p:txBody>
      </p:sp>
      <p:sp>
        <p:nvSpPr>
          <p:cNvPr id="33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0:20</a:t>
            </a:r>
          </a:p>
        </p:txBody>
      </p:sp>
      <p:sp>
        <p:nvSpPr>
          <p:cNvPr id="33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0:19</a:t>
            </a:r>
          </a:p>
        </p:txBody>
      </p:sp>
      <p:sp>
        <p:nvSpPr>
          <p:cNvPr id="33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0:18</a:t>
            </a:r>
          </a:p>
        </p:txBody>
      </p:sp>
      <p:sp>
        <p:nvSpPr>
          <p:cNvPr id="33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0:17</a:t>
            </a:r>
          </a:p>
        </p:txBody>
      </p:sp>
      <p:sp>
        <p:nvSpPr>
          <p:cNvPr id="33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0:16</a:t>
            </a:r>
          </a:p>
        </p:txBody>
      </p:sp>
      <p:sp>
        <p:nvSpPr>
          <p:cNvPr id="33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0:15</a:t>
            </a:r>
          </a:p>
        </p:txBody>
      </p:sp>
      <p:sp>
        <p:nvSpPr>
          <p:cNvPr id="34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0:14</a:t>
            </a:r>
          </a:p>
        </p:txBody>
      </p:sp>
      <p:sp>
        <p:nvSpPr>
          <p:cNvPr id="34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0:13</a:t>
            </a:r>
          </a:p>
        </p:txBody>
      </p:sp>
      <p:sp>
        <p:nvSpPr>
          <p:cNvPr id="34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0:12</a:t>
            </a:r>
          </a:p>
        </p:txBody>
      </p:sp>
      <p:sp>
        <p:nvSpPr>
          <p:cNvPr id="34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0:11</a:t>
            </a:r>
          </a:p>
        </p:txBody>
      </p:sp>
      <p:sp>
        <p:nvSpPr>
          <p:cNvPr id="344"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0:10</a:t>
            </a:r>
          </a:p>
        </p:txBody>
      </p:sp>
      <p:sp>
        <p:nvSpPr>
          <p:cNvPr id="345"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0:09</a:t>
            </a:r>
          </a:p>
        </p:txBody>
      </p:sp>
      <p:sp>
        <p:nvSpPr>
          <p:cNvPr id="346"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0:08</a:t>
            </a:r>
          </a:p>
        </p:txBody>
      </p:sp>
      <p:sp>
        <p:nvSpPr>
          <p:cNvPr id="347"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0:07</a:t>
            </a:r>
          </a:p>
        </p:txBody>
      </p:sp>
      <p:sp>
        <p:nvSpPr>
          <p:cNvPr id="348"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0:06</a:t>
            </a:r>
          </a:p>
        </p:txBody>
      </p:sp>
      <p:sp>
        <p:nvSpPr>
          <p:cNvPr id="349"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0:05</a:t>
            </a:r>
          </a:p>
        </p:txBody>
      </p:sp>
      <p:sp>
        <p:nvSpPr>
          <p:cNvPr id="350"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0:04</a:t>
            </a:r>
          </a:p>
        </p:txBody>
      </p:sp>
      <p:sp>
        <p:nvSpPr>
          <p:cNvPr id="351"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0:03</a:t>
            </a:r>
          </a:p>
        </p:txBody>
      </p:sp>
      <p:sp>
        <p:nvSpPr>
          <p:cNvPr id="352"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0:02</a:t>
            </a:r>
          </a:p>
        </p:txBody>
      </p:sp>
      <p:sp>
        <p:nvSpPr>
          <p:cNvPr id="353" name="40"/>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000" b="1" i="0" u="none" strike="noStrike" kern="1200" cap="none" spc="0" normalizeH="0" baseline="0" noProof="0" dirty="0">
                <a:ln>
                  <a:noFill/>
                </a:ln>
                <a:solidFill>
                  <a:srgbClr val="00B050"/>
                </a:solidFill>
                <a:effectLst/>
                <a:uLnTx/>
                <a:uFillTx/>
                <a:latin typeface="+mn-lt"/>
                <a:ea typeface="+mn-ea"/>
                <a:cs typeface="+mn-cs"/>
              </a:rPr>
              <a:t>0:01</a:t>
            </a:r>
          </a:p>
        </p:txBody>
      </p:sp>
      <p:sp>
        <p:nvSpPr>
          <p:cNvPr id="354" name="Times Up!"/>
          <p:cNvSpPr/>
          <p:nvPr/>
        </p:nvSpPr>
        <p:spPr>
          <a:xfrm>
            <a:off x="7080250" y="763588"/>
            <a:ext cx="1438275" cy="592138"/>
          </a:xfrm>
          <a:prstGeom prst="roundRect">
            <a:avLst/>
          </a:prstGeom>
          <a:solidFill>
            <a:schemeClr val="accent4">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1800" b="1" i="0" u="none" strike="noStrike" kern="1200" cap="none" spc="0" normalizeH="0" baseline="0" noProof="0" dirty="0">
                <a:ln>
                  <a:noFill/>
                </a:ln>
                <a:solidFill>
                  <a:srgbClr val="00B050"/>
                </a:solidFill>
                <a:effectLst/>
                <a:uLnTx/>
                <a:uFillTx/>
                <a:latin typeface="+mn-lt"/>
                <a:ea typeface="+mn-ea"/>
                <a:cs typeface="+mn-cs"/>
              </a:rPr>
              <a:t>Time’s up!</a:t>
            </a:r>
          </a:p>
        </p:txBody>
      </p:sp>
      <p:grpSp>
        <p:nvGrpSpPr>
          <p:cNvPr id="355" name="Group 354"/>
          <p:cNvGrpSpPr/>
          <p:nvPr/>
        </p:nvGrpSpPr>
        <p:grpSpPr>
          <a:xfrm>
            <a:off x="585788" y="615950"/>
            <a:ext cx="7991475" cy="5668963"/>
            <a:chOff x="-8217650" y="2925933"/>
            <a:chExt cx="7992214" cy="5669282"/>
          </a:xfrm>
        </p:grpSpPr>
        <p:grpSp>
          <p:nvGrpSpPr>
            <p:cNvPr id="15472" name="Group 355"/>
            <p:cNvGrpSpPr/>
            <p:nvPr/>
          </p:nvGrpSpPr>
          <p:grpSpPr>
            <a:xfrm>
              <a:off x="-8217650" y="2925933"/>
              <a:ext cx="7992214" cy="5669282"/>
              <a:chOff x="-8143674" y="-1681210"/>
              <a:chExt cx="7935064" cy="5669282"/>
            </a:xfrm>
          </p:grpSpPr>
          <p:sp>
            <p:nvSpPr>
              <p:cNvPr id="358" name="Rectangle 357"/>
              <p:cNvSpPr/>
              <p:nvPr/>
            </p:nvSpPr>
            <p:spPr>
              <a:xfrm>
                <a:off x="-8143674" y="-1681210"/>
                <a:ext cx="7935064" cy="56692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5475" name="TextBox 4"/>
              <p:cNvSpPr txBox="1"/>
              <p:nvPr/>
            </p:nvSpPr>
            <p:spPr>
              <a:xfrm>
                <a:off x="-7697542" y="-1365386"/>
                <a:ext cx="3589927" cy="136960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spcAft>
                    <a:spcPts val="600"/>
                  </a:spcAft>
                  <a:buFontTx/>
                  <a:buNone/>
                </a:pPr>
                <a:r>
                  <a:rPr lang="en-GB" altLang="en-US" dirty="0">
                    <a:solidFill>
                      <a:schemeClr val="tx1"/>
                    </a:solidFill>
                    <a:latin typeface="Twinkl SemiBold" pitchFamily="2" charset="0"/>
                  </a:rPr>
                  <a:t>Sorry! You have run out of time and Mr Whoops has slipped and fallen into the rapids!</a:t>
                </a:r>
              </a:p>
              <a:p>
                <a:pPr marL="0" lvl="0" indent="0" algn="ctr" eaLnBrk="1" hangingPunct="1">
                  <a:lnSpc>
                    <a:spcPct val="100000"/>
                  </a:lnSpc>
                  <a:spcBef>
                    <a:spcPct val="0"/>
                  </a:spcBef>
                  <a:spcAft>
                    <a:spcPts val="600"/>
                  </a:spcAft>
                  <a:buFontTx/>
                  <a:buNone/>
                </a:pPr>
                <a:r>
                  <a:rPr lang="en-GB" altLang="en-US" sz="2400" dirty="0">
                    <a:solidFill>
                      <a:schemeClr val="tx1"/>
                    </a:solidFill>
                    <a:latin typeface="Twinkl SemiBold" pitchFamily="2" charset="0"/>
                  </a:rPr>
                  <a:t>The word was </a:t>
                </a:r>
                <a:r>
                  <a:rPr lang="en-GB" altLang="en-US" sz="2400" dirty="0">
                    <a:solidFill>
                      <a:schemeClr val="tx1"/>
                    </a:solidFill>
                    <a:latin typeface="Twinkl ExtraBold" pitchFamily="2" charset="0"/>
                  </a:rPr>
                  <a:t>closure</a:t>
                </a:r>
                <a:r>
                  <a:rPr lang="en-GB" altLang="en-US" sz="2400" dirty="0">
                    <a:solidFill>
                      <a:schemeClr val="tx1"/>
                    </a:solidFill>
                    <a:latin typeface="Twinkl SemiBold" pitchFamily="2" charset="0"/>
                  </a:rPr>
                  <a:t>!</a:t>
                </a:r>
              </a:p>
            </p:txBody>
          </p:sp>
          <p:pic>
            <p:nvPicPr>
              <p:cNvPr id="15476" name="Picture 359"/>
              <p:cNvPicPr>
                <a:picLocks noChangeAspect="1"/>
              </p:cNvPicPr>
              <p:nvPr/>
            </p:nvPicPr>
            <p:blipFill>
              <a:blip r:embed="rId5"/>
              <a:srcRect b="5646"/>
              <a:stretch>
                <a:fillRect/>
              </a:stretch>
            </p:blipFill>
            <p:spPr>
              <a:xfrm>
                <a:off x="-8143674" y="125702"/>
                <a:ext cx="7935064" cy="3862369"/>
              </a:xfrm>
              <a:prstGeom prst="rect">
                <a:avLst/>
              </a:prstGeom>
              <a:noFill/>
              <a:ln w="9525">
                <a:noFill/>
              </a:ln>
            </p:spPr>
          </p:pic>
        </p:grpSp>
        <p:sp>
          <p:nvSpPr>
            <p:cNvPr id="357" name="Rounded Rectangle 356">
              <a:hlinkClick r:id="" action="ppaction://noaction"/>
            </p:cNvPr>
            <p:cNvSpPr/>
            <p:nvPr/>
          </p:nvSpPr>
          <p:spPr>
            <a:xfrm>
              <a:off x="-3327698" y="3392684"/>
              <a:ext cx="2656133" cy="830310"/>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grpSp>
        <p:nvGrpSpPr>
          <p:cNvPr id="43" name="Group 42"/>
          <p:cNvGrpSpPr/>
          <p:nvPr/>
        </p:nvGrpSpPr>
        <p:grpSpPr>
          <a:xfrm>
            <a:off x="550863" y="617538"/>
            <a:ext cx="8026400" cy="5672137"/>
            <a:chOff x="-8122602" y="4118345"/>
            <a:chExt cx="7935064" cy="5672857"/>
          </a:xfrm>
        </p:grpSpPr>
        <p:grpSp>
          <p:nvGrpSpPr>
            <p:cNvPr id="15463" name="Group 43"/>
            <p:cNvGrpSpPr/>
            <p:nvPr/>
          </p:nvGrpSpPr>
          <p:grpSpPr>
            <a:xfrm>
              <a:off x="-8122602" y="4118345"/>
              <a:ext cx="7935064" cy="5672857"/>
              <a:chOff x="596900" y="600892"/>
              <a:chExt cx="7935064" cy="5672857"/>
            </a:xfrm>
          </p:grpSpPr>
          <p:sp>
            <p:nvSpPr>
              <p:cNvPr id="46" name="Rectangle 45"/>
              <p:cNvSpPr/>
              <p:nvPr/>
            </p:nvSpPr>
            <p:spPr>
              <a:xfrm>
                <a:off x="596900" y="600892"/>
                <a:ext cx="7935064" cy="5669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5466" name="TextBox 4"/>
              <p:cNvSpPr txBox="1"/>
              <p:nvPr/>
            </p:nvSpPr>
            <p:spPr>
              <a:xfrm>
                <a:off x="881379" y="1040337"/>
                <a:ext cx="413831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dirty="0">
                    <a:solidFill>
                      <a:schemeClr val="tx1"/>
                    </a:solidFill>
                    <a:latin typeface="Twinkl SemiBold" pitchFamily="2" charset="0"/>
                  </a:rPr>
                  <a:t>Congratulations, you spelt the word correctly and helped Mr Whoops cross to the other side of the river safely!</a:t>
                </a:r>
              </a:p>
            </p:txBody>
          </p:sp>
          <p:sp>
            <p:nvSpPr>
              <p:cNvPr id="15467" name="TextBox 4"/>
              <p:cNvSpPr txBox="1"/>
              <p:nvPr/>
            </p:nvSpPr>
            <p:spPr>
              <a:xfrm>
                <a:off x="1426132" y="2519456"/>
                <a:ext cx="3894728" cy="110799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Sassoon Infant Rg" panose="02000503030000020003" pitchFamily="50" charset="0"/>
                  </a:defRPr>
                </a:lvl5pPr>
              </a:lstStyle>
              <a:p>
                <a:pPr marL="0" lvl="0" indent="0" algn="ctr" eaLnBrk="1" hangingPunct="1">
                  <a:lnSpc>
                    <a:spcPct val="100000"/>
                  </a:lnSpc>
                  <a:spcBef>
                    <a:spcPct val="0"/>
                  </a:spcBef>
                  <a:buFontTx/>
                  <a:buNone/>
                </a:pPr>
                <a:r>
                  <a:rPr lang="en-GB" altLang="en-US" sz="6600" dirty="0">
                    <a:solidFill>
                      <a:schemeClr val="tx1"/>
                    </a:solidFill>
                    <a:latin typeface="Twinkl SemiBold" pitchFamily="2" charset="0"/>
                  </a:rPr>
                  <a:t>closure</a:t>
                </a:r>
              </a:p>
            </p:txBody>
          </p:sp>
          <p:pic>
            <p:nvPicPr>
              <p:cNvPr id="15468" name="Picture 48"/>
              <p:cNvPicPr>
                <a:picLocks noChangeAspect="1"/>
              </p:cNvPicPr>
              <p:nvPr/>
            </p:nvPicPr>
            <p:blipFill>
              <a:blip r:embed="rId6"/>
              <a:srcRect b="17351"/>
              <a:stretch>
                <a:fillRect/>
              </a:stretch>
            </p:blipFill>
            <p:spPr>
              <a:xfrm flipH="1">
                <a:off x="3749505" y="5698983"/>
                <a:ext cx="1327334" cy="566057"/>
              </a:xfrm>
              <a:prstGeom prst="rect">
                <a:avLst/>
              </a:prstGeom>
              <a:noFill/>
              <a:ln w="9525">
                <a:noFill/>
              </a:ln>
            </p:spPr>
          </p:pic>
          <p:pic>
            <p:nvPicPr>
              <p:cNvPr id="15469" name="Picture 49"/>
              <p:cNvPicPr>
                <a:picLocks noChangeAspect="1"/>
              </p:cNvPicPr>
              <p:nvPr/>
            </p:nvPicPr>
            <p:blipFill>
              <a:blip r:embed="rId7"/>
              <a:srcRect b="33434"/>
              <a:stretch>
                <a:fillRect/>
              </a:stretch>
            </p:blipFill>
            <p:spPr>
              <a:xfrm>
                <a:off x="3884023" y="3355924"/>
                <a:ext cx="3936275" cy="2914250"/>
              </a:xfrm>
              <a:prstGeom prst="rect">
                <a:avLst/>
              </a:prstGeom>
              <a:noFill/>
              <a:ln w="9525">
                <a:noFill/>
              </a:ln>
            </p:spPr>
          </p:pic>
          <p:pic>
            <p:nvPicPr>
              <p:cNvPr id="15470" name="Picture 50"/>
              <p:cNvPicPr>
                <a:picLocks noChangeAspect="1"/>
              </p:cNvPicPr>
              <p:nvPr/>
            </p:nvPicPr>
            <p:blipFill>
              <a:blip r:embed="rId6"/>
              <a:srcRect b="17351"/>
              <a:stretch>
                <a:fillRect/>
              </a:stretch>
            </p:blipFill>
            <p:spPr>
              <a:xfrm>
                <a:off x="762465" y="5698983"/>
                <a:ext cx="1327334" cy="566057"/>
              </a:xfrm>
              <a:prstGeom prst="rect">
                <a:avLst/>
              </a:prstGeom>
              <a:noFill/>
              <a:ln w="9525">
                <a:noFill/>
              </a:ln>
            </p:spPr>
          </p:pic>
          <p:pic>
            <p:nvPicPr>
              <p:cNvPr id="15471" name="Picture 51"/>
              <p:cNvPicPr>
                <a:picLocks noChangeAspect="1"/>
              </p:cNvPicPr>
              <p:nvPr/>
            </p:nvPicPr>
            <p:blipFill>
              <a:blip r:embed="rId6"/>
              <a:srcRect b="17351"/>
              <a:stretch>
                <a:fillRect/>
              </a:stretch>
            </p:blipFill>
            <p:spPr>
              <a:xfrm flipH="1">
                <a:off x="2797861" y="5707692"/>
                <a:ext cx="1327334" cy="566057"/>
              </a:xfrm>
              <a:prstGeom prst="rect">
                <a:avLst/>
              </a:prstGeom>
              <a:noFill/>
              <a:ln w="9525">
                <a:noFill/>
              </a:ln>
            </p:spPr>
          </p:pic>
        </p:grpSp>
        <p:sp>
          <p:nvSpPr>
            <p:cNvPr id="45" name="Rounded Rectangle 44"/>
            <p:cNvSpPr/>
            <p:nvPr/>
          </p:nvSpPr>
          <p:spPr>
            <a:xfrm>
              <a:off x="-3398602" y="4604182"/>
              <a:ext cx="2655484" cy="830367"/>
            </a:xfrm>
            <a:prstGeom prst="roundRect">
              <a:avLst/>
            </a:prstGeom>
            <a:solidFill>
              <a:srgbClr val="EB8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GB" sz="2400" b="1" i="0" u="none" strike="noStrike" kern="1200" cap="none" spc="0" normalizeH="0" baseline="0" noProof="0" dirty="0">
                  <a:ln>
                    <a:noFill/>
                  </a:ln>
                  <a:solidFill>
                    <a:schemeClr val="lt1"/>
                  </a:solidFill>
                  <a:effectLst/>
                  <a:uLnTx/>
                  <a:uFillTx/>
                  <a:latin typeface="+mn-lt"/>
                  <a:ea typeface="+mn-ea"/>
                  <a:cs typeface="+mn-cs"/>
                </a:rPr>
                <a:t>Continue</a:t>
              </a:r>
            </a:p>
          </p:txBody>
        </p:sp>
      </p:grpSp>
      <p:sp>
        <p:nvSpPr>
          <p:cNvPr id="116" name="Action Button: Custom 115">
            <a:hlinkClick r:id="" action="ppaction://hlinkshowjump?jump=nextslide" highlightClick="1"/>
          </p:cNvPr>
          <p:cNvSpPr/>
          <p:nvPr/>
        </p:nvSpPr>
        <p:spPr>
          <a:xfrm>
            <a:off x="5341938" y="1131888"/>
            <a:ext cx="2689225" cy="8318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3"/>
                                        </p:tgtEl>
                                      </p:cBhvr>
                                    </p:animEffect>
                                    <p:set>
                                      <p:cBhvr>
                                        <p:cTn id="7" dur="1" fill="hold">
                                          <p:stCondLst>
                                            <p:cond delay="499"/>
                                          </p:stCondLst>
                                        </p:cTn>
                                        <p:tgtEl>
                                          <p:spTgt spid="2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4"/>
                                        </p:tgtEl>
                                      </p:cBhvr>
                                    </p:animEffect>
                                    <p:set>
                                      <p:cBhvr>
                                        <p:cTn id="10" dur="1" fill="hold">
                                          <p:stCondLst>
                                            <p:cond delay="499"/>
                                          </p:stCondLst>
                                        </p:cTn>
                                        <p:tgtEl>
                                          <p:spTgt spid="2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5"/>
                                        </p:tgtEl>
                                      </p:cBhvr>
                                    </p:animEffect>
                                    <p:set>
                                      <p:cBhvr>
                                        <p:cTn id="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14" restart="whenNotActive" fill="hold" evtFilter="cancelBubble" nodeType="interactiveSeq">
                <p:stCondLst>
                  <p:cond evt="onClick" delay="0">
                    <p:tgtEl>
                      <p:spTgt spid="2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8"/>
                                        </p:tgtEl>
                                      </p:cBhvr>
                                    </p:animEffect>
                                    <p:set>
                                      <p:cBhvr>
                                        <p:cTn id="19" dur="1" fill="hold">
                                          <p:stCondLst>
                                            <p:cond delay="499"/>
                                          </p:stCondLst>
                                        </p:cTn>
                                        <p:tgtEl>
                                          <p:spTgt spid="2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9"/>
                                        </p:tgtEl>
                                      </p:cBhvr>
                                    </p:animEffect>
                                    <p:set>
                                      <p:cBhvr>
                                        <p:cTn id="22" dur="1" fill="hold">
                                          <p:stCondLst>
                                            <p:cond delay="499"/>
                                          </p:stCondLst>
                                        </p:cTn>
                                        <p:tgtEl>
                                          <p:spTgt spid="2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30"/>
                                        </p:tgtEl>
                                      </p:cBhvr>
                                    </p:animEffect>
                                    <p:set>
                                      <p:cBhvr>
                                        <p:cTn id="25"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26" restart="whenNotActive" fill="hold" evtFilter="cancelBubble" nodeType="interactiveSeq">
                <p:stCondLst>
                  <p:cond evt="onClick" delay="0">
                    <p:tgtEl>
                      <p:spTgt spid="2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3"/>
                                        </p:tgtEl>
                                      </p:cBhvr>
                                    </p:animEffect>
                                    <p:set>
                                      <p:cBhvr>
                                        <p:cTn id="31" dur="1" fill="hold">
                                          <p:stCondLst>
                                            <p:cond delay="499"/>
                                          </p:stCondLst>
                                        </p:cTn>
                                        <p:tgtEl>
                                          <p:spTgt spid="2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4"/>
                                        </p:tgtEl>
                                      </p:cBhvr>
                                    </p:animEffect>
                                    <p:set>
                                      <p:cBhvr>
                                        <p:cTn id="34" dur="1" fill="hold">
                                          <p:stCondLst>
                                            <p:cond delay="499"/>
                                          </p:stCondLst>
                                        </p:cTn>
                                        <p:tgtEl>
                                          <p:spTgt spid="2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5"/>
                                        </p:tgtEl>
                                      </p:cBhvr>
                                    </p:animEffect>
                                    <p:set>
                                      <p:cBhvr>
                                        <p:cTn id="37"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8" restart="whenNotActive" fill="hold" evtFilter="cancelBubble" nodeType="interactiveSeq">
                <p:stCondLst>
                  <p:cond evt="onClick" delay="0">
                    <p:tgtEl>
                      <p:spTgt spid="2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38"/>
                                        </p:tgtEl>
                                      </p:cBhvr>
                                    </p:animEffect>
                                    <p:set>
                                      <p:cBhvr>
                                        <p:cTn id="43" dur="1" fill="hold">
                                          <p:stCondLst>
                                            <p:cond delay="499"/>
                                          </p:stCondLst>
                                        </p:cTn>
                                        <p:tgtEl>
                                          <p:spTgt spid="23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9"/>
                                        </p:tgtEl>
                                      </p:cBhvr>
                                    </p:animEffect>
                                    <p:set>
                                      <p:cBhvr>
                                        <p:cTn id="46" dur="1" fill="hold">
                                          <p:stCondLst>
                                            <p:cond delay="499"/>
                                          </p:stCondLst>
                                        </p:cTn>
                                        <p:tgtEl>
                                          <p:spTgt spid="23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40"/>
                                        </p:tgtEl>
                                      </p:cBhvr>
                                    </p:animEffect>
                                    <p:set>
                                      <p:cBhvr>
                                        <p:cTn id="49"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50" restart="whenNotActive" fill="hold" evtFilter="cancelBubble" nodeType="interactiveSeq">
                <p:stCondLst>
                  <p:cond evt="onClick" delay="0">
                    <p:tgtEl>
                      <p:spTgt spid="2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3"/>
                                        </p:tgtEl>
                                      </p:cBhvr>
                                    </p:animEffect>
                                    <p:set>
                                      <p:cBhvr>
                                        <p:cTn id="55" dur="1" fill="hold">
                                          <p:stCondLst>
                                            <p:cond delay="499"/>
                                          </p:stCondLst>
                                        </p:cTn>
                                        <p:tgtEl>
                                          <p:spTgt spid="24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44"/>
                                        </p:tgtEl>
                                      </p:cBhvr>
                                    </p:animEffect>
                                    <p:set>
                                      <p:cBhvr>
                                        <p:cTn id="58" dur="1" fill="hold">
                                          <p:stCondLst>
                                            <p:cond delay="499"/>
                                          </p:stCondLst>
                                        </p:cTn>
                                        <p:tgtEl>
                                          <p:spTgt spid="24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62" restart="whenNotActive" fill="hold" evtFilter="cancelBubble" nodeType="interactiveSeq">
                <p:stCondLst>
                  <p:cond evt="onClick" delay="0">
                    <p:tgtEl>
                      <p:spTgt spid="2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48"/>
                                        </p:tgtEl>
                                      </p:cBhvr>
                                    </p:animEffect>
                                    <p:set>
                                      <p:cBhvr>
                                        <p:cTn id="67" dur="1" fill="hold">
                                          <p:stCondLst>
                                            <p:cond delay="499"/>
                                          </p:stCondLst>
                                        </p:cTn>
                                        <p:tgtEl>
                                          <p:spTgt spid="24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49"/>
                                        </p:tgtEl>
                                      </p:cBhvr>
                                    </p:animEffect>
                                    <p:set>
                                      <p:cBhvr>
                                        <p:cTn id="70" dur="1" fill="hold">
                                          <p:stCondLst>
                                            <p:cond delay="499"/>
                                          </p:stCondLst>
                                        </p:cTn>
                                        <p:tgtEl>
                                          <p:spTgt spid="24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0"/>
                                        </p:tgtEl>
                                      </p:cBhvr>
                                    </p:animEffect>
                                    <p:set>
                                      <p:cBhvr>
                                        <p:cTn id="73" dur="1" fill="hold">
                                          <p:stCondLst>
                                            <p:cond delay="499"/>
                                          </p:stCondLst>
                                        </p:cTn>
                                        <p:tgtEl>
                                          <p:spTgt spid="250"/>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47"/>
                  </p:tgtEl>
                </p:cond>
              </p:nextCondLst>
            </p:seq>
            <p:seq concurrent="1" nextAc="seek">
              <p:cTn id="76" restart="whenNotActive" fill="hold" evtFilter="cancelBubble" nodeType="interactiveSeq">
                <p:stCondLst>
                  <p:cond evt="onClick" delay="0">
                    <p:tgtEl>
                      <p:spTgt spid="22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10"/>
                                        </p:tgtEl>
                                        <p:attrNameLst>
                                          <p:attrName>style.visibility</p:attrName>
                                        </p:attrNameLst>
                                      </p:cBhvr>
                                      <p:to>
                                        <p:strVal val="visible"/>
                                      </p:to>
                                    </p:set>
                                    <p:animEffect transition="in" filter="fade">
                                      <p:cBhvr>
                                        <p:cTn id="81" dur="500"/>
                                        <p:tgtEl>
                                          <p:spTgt spid="210"/>
                                        </p:tgtEl>
                                      </p:cBhvr>
                                    </p:animEffect>
                                  </p:childTnLst>
                                </p:cTn>
                              </p:par>
                            </p:childTnLst>
                          </p:cTn>
                        </p:par>
                        <p:par>
                          <p:cTn id="82" fill="hold">
                            <p:stCondLst>
                              <p:cond delay="500"/>
                            </p:stCondLst>
                            <p:childTnLst>
                              <p:par>
                                <p:cTn id="83" presetID="1" presetClass="exit" presetSubtype="0" fill="hold" grpId="1" nodeType="afterEffect">
                                  <p:stCondLst>
                                    <p:cond delay="4000"/>
                                  </p:stCondLst>
                                  <p:childTnLst>
                                    <p:set>
                                      <p:cBhvr>
                                        <p:cTn id="8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85" restart="whenNotActive" fill="hold" evtFilter="cancelBubble" nodeType="interactiveSeq">
                <p:stCondLst>
                  <p:cond evt="onClick" delay="0">
                    <p:tgtEl>
                      <p:spTgt spid="224"/>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2" nodeType="clickEffect">
                                  <p:stCondLst>
                                    <p:cond delay="0"/>
                                  </p:stCondLst>
                                  <p:childTnLst>
                                    <p:set>
                                      <p:cBhvr>
                                        <p:cTn id="89" dur="1" fill="hold">
                                          <p:stCondLst>
                                            <p:cond delay="0"/>
                                          </p:stCondLst>
                                        </p:cTn>
                                        <p:tgtEl>
                                          <p:spTgt spid="210"/>
                                        </p:tgtEl>
                                        <p:attrNameLst>
                                          <p:attrName>style.visibility</p:attrName>
                                        </p:attrNameLst>
                                      </p:cBhvr>
                                      <p:to>
                                        <p:strVal val="visible"/>
                                      </p:to>
                                    </p:set>
                                    <p:animEffect transition="in" filter="fade">
                                      <p:cBhvr>
                                        <p:cTn id="90" dur="500"/>
                                        <p:tgtEl>
                                          <p:spTgt spid="210"/>
                                        </p:tgtEl>
                                      </p:cBhvr>
                                    </p:animEffect>
                                  </p:childTnLst>
                                </p:cTn>
                              </p:par>
                            </p:childTnLst>
                          </p:cTn>
                        </p:par>
                        <p:par>
                          <p:cTn id="91" fill="hold">
                            <p:stCondLst>
                              <p:cond delay="500"/>
                            </p:stCondLst>
                            <p:childTnLst>
                              <p:par>
                                <p:cTn id="92" presetID="1" presetClass="exit" presetSubtype="0" fill="hold" grpId="3" nodeType="afterEffect">
                                  <p:stCondLst>
                                    <p:cond delay="4000"/>
                                  </p:stCondLst>
                                  <p:childTnLst>
                                    <p:set>
                                      <p:cBhvr>
                                        <p:cTn id="9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94" restart="whenNotActive" fill="hold" evtFilter="cancelBubble" nodeType="interactiveSeq">
                <p:stCondLst>
                  <p:cond evt="onClick" delay="0">
                    <p:tgtEl>
                      <p:spTgt spid="225"/>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4" nodeType="clickEffect">
                                  <p:stCondLst>
                                    <p:cond delay="0"/>
                                  </p:stCondLst>
                                  <p:childTnLst>
                                    <p:set>
                                      <p:cBhvr>
                                        <p:cTn id="98" dur="1" fill="hold">
                                          <p:stCondLst>
                                            <p:cond delay="0"/>
                                          </p:stCondLst>
                                        </p:cTn>
                                        <p:tgtEl>
                                          <p:spTgt spid="210"/>
                                        </p:tgtEl>
                                        <p:attrNameLst>
                                          <p:attrName>style.visibility</p:attrName>
                                        </p:attrNameLst>
                                      </p:cBhvr>
                                      <p:to>
                                        <p:strVal val="visible"/>
                                      </p:to>
                                    </p:set>
                                    <p:animEffect transition="in" filter="fade">
                                      <p:cBhvr>
                                        <p:cTn id="99" dur="500"/>
                                        <p:tgtEl>
                                          <p:spTgt spid="210"/>
                                        </p:tgtEl>
                                      </p:cBhvr>
                                    </p:animEffect>
                                  </p:childTnLst>
                                </p:cTn>
                              </p:par>
                            </p:childTnLst>
                          </p:cTn>
                        </p:par>
                        <p:par>
                          <p:cTn id="100" fill="hold">
                            <p:stCondLst>
                              <p:cond delay="500"/>
                            </p:stCondLst>
                            <p:childTnLst>
                              <p:par>
                                <p:cTn id="101" presetID="1" presetClass="exit" presetSubtype="0" fill="hold" grpId="5" nodeType="afterEffect">
                                  <p:stCondLst>
                                    <p:cond delay="4000"/>
                                  </p:stCondLst>
                                  <p:childTnLst>
                                    <p:set>
                                      <p:cBhvr>
                                        <p:cTn id="10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03" restart="whenNotActive" fill="hold" evtFilter="cancelBubble" nodeType="interactiveSeq">
                <p:stCondLst>
                  <p:cond evt="onClick" delay="0">
                    <p:tgtEl>
                      <p:spTgt spid="228"/>
                    </p:tgtEl>
                  </p:cond>
                </p:stCondLst>
                <p:endSync evt="end" delay="0">
                  <p:rtn val="all"/>
                </p:endSync>
                <p:childTnLst>
                  <p:par>
                    <p:cTn id="104" fill="hold">
                      <p:stCondLst>
                        <p:cond delay="0"/>
                      </p:stCondLst>
                      <p:childTnLst>
                        <p:par>
                          <p:cTn id="105" fill="hold">
                            <p:stCondLst>
                              <p:cond delay="0"/>
                            </p:stCondLst>
                            <p:childTnLst>
                              <p:par>
                                <p:cTn id="106" presetID="10" presetClass="entr" presetSubtype="0" fill="hold" grpId="6" nodeType="clickEffect">
                                  <p:stCondLst>
                                    <p:cond delay="0"/>
                                  </p:stCondLst>
                                  <p:childTnLst>
                                    <p:set>
                                      <p:cBhvr>
                                        <p:cTn id="107" dur="1" fill="hold">
                                          <p:stCondLst>
                                            <p:cond delay="0"/>
                                          </p:stCondLst>
                                        </p:cTn>
                                        <p:tgtEl>
                                          <p:spTgt spid="210"/>
                                        </p:tgtEl>
                                        <p:attrNameLst>
                                          <p:attrName>style.visibility</p:attrName>
                                        </p:attrNameLst>
                                      </p:cBhvr>
                                      <p:to>
                                        <p:strVal val="visible"/>
                                      </p:to>
                                    </p:set>
                                    <p:animEffect transition="in" filter="fade">
                                      <p:cBhvr>
                                        <p:cTn id="108" dur="500"/>
                                        <p:tgtEl>
                                          <p:spTgt spid="210"/>
                                        </p:tgtEl>
                                      </p:cBhvr>
                                    </p:animEffect>
                                  </p:childTnLst>
                                </p:cTn>
                              </p:par>
                            </p:childTnLst>
                          </p:cTn>
                        </p:par>
                        <p:par>
                          <p:cTn id="109" fill="hold">
                            <p:stCondLst>
                              <p:cond delay="500"/>
                            </p:stCondLst>
                            <p:childTnLst>
                              <p:par>
                                <p:cTn id="110" presetID="1" presetClass="exit" presetSubtype="0" fill="hold" grpId="7" nodeType="afterEffect">
                                  <p:stCondLst>
                                    <p:cond delay="4000"/>
                                  </p:stCondLst>
                                  <p:childTnLst>
                                    <p:set>
                                      <p:cBhvr>
                                        <p:cTn id="11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12" restart="whenNotActive" fill="hold" evtFilter="cancelBubble" nodeType="interactiveSeq">
                <p:stCondLst>
                  <p:cond evt="onClick" delay="0">
                    <p:tgtEl>
                      <p:spTgt spid="229"/>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8" nodeType="clickEffect">
                                  <p:stCondLst>
                                    <p:cond delay="0"/>
                                  </p:stCondLst>
                                  <p:childTnLst>
                                    <p:set>
                                      <p:cBhvr>
                                        <p:cTn id="116" dur="1" fill="hold">
                                          <p:stCondLst>
                                            <p:cond delay="0"/>
                                          </p:stCondLst>
                                        </p:cTn>
                                        <p:tgtEl>
                                          <p:spTgt spid="210"/>
                                        </p:tgtEl>
                                        <p:attrNameLst>
                                          <p:attrName>style.visibility</p:attrName>
                                        </p:attrNameLst>
                                      </p:cBhvr>
                                      <p:to>
                                        <p:strVal val="visible"/>
                                      </p:to>
                                    </p:set>
                                    <p:animEffect transition="in" filter="fade">
                                      <p:cBhvr>
                                        <p:cTn id="117" dur="500"/>
                                        <p:tgtEl>
                                          <p:spTgt spid="210"/>
                                        </p:tgtEl>
                                      </p:cBhvr>
                                    </p:animEffect>
                                  </p:childTnLst>
                                </p:cTn>
                              </p:par>
                            </p:childTnLst>
                          </p:cTn>
                        </p:par>
                        <p:par>
                          <p:cTn id="118" fill="hold">
                            <p:stCondLst>
                              <p:cond delay="500"/>
                            </p:stCondLst>
                            <p:childTnLst>
                              <p:par>
                                <p:cTn id="119" presetID="1" presetClass="exit" presetSubtype="0" fill="hold" grpId="9" nodeType="afterEffect">
                                  <p:stCondLst>
                                    <p:cond delay="4000"/>
                                  </p:stCondLst>
                                  <p:childTnLst>
                                    <p:set>
                                      <p:cBhvr>
                                        <p:cTn id="12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29"/>
                  </p:tgtEl>
                </p:cond>
              </p:nextCondLst>
            </p:seq>
            <p:seq concurrent="1" nextAc="seek">
              <p:cTn id="121" restart="whenNotActive" fill="hold" evtFilter="cancelBubble" nodeType="interactiveSeq">
                <p:stCondLst>
                  <p:cond evt="onClick" delay="0">
                    <p:tgtEl>
                      <p:spTgt spid="230"/>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10" nodeType="clickEffect">
                                  <p:stCondLst>
                                    <p:cond delay="0"/>
                                  </p:stCondLst>
                                  <p:childTnLst>
                                    <p:set>
                                      <p:cBhvr>
                                        <p:cTn id="125" dur="1" fill="hold">
                                          <p:stCondLst>
                                            <p:cond delay="0"/>
                                          </p:stCondLst>
                                        </p:cTn>
                                        <p:tgtEl>
                                          <p:spTgt spid="210"/>
                                        </p:tgtEl>
                                        <p:attrNameLst>
                                          <p:attrName>style.visibility</p:attrName>
                                        </p:attrNameLst>
                                      </p:cBhvr>
                                      <p:to>
                                        <p:strVal val="visible"/>
                                      </p:to>
                                    </p:set>
                                    <p:animEffect transition="in" filter="fade">
                                      <p:cBhvr>
                                        <p:cTn id="126" dur="500"/>
                                        <p:tgtEl>
                                          <p:spTgt spid="210"/>
                                        </p:tgtEl>
                                      </p:cBhvr>
                                    </p:animEffect>
                                  </p:childTnLst>
                                </p:cTn>
                              </p:par>
                            </p:childTnLst>
                          </p:cTn>
                        </p:par>
                        <p:par>
                          <p:cTn id="127" fill="hold">
                            <p:stCondLst>
                              <p:cond delay="500"/>
                            </p:stCondLst>
                            <p:childTnLst>
                              <p:par>
                                <p:cTn id="128" presetID="1" presetClass="exit" presetSubtype="0" fill="hold" grpId="11" nodeType="afterEffect">
                                  <p:stCondLst>
                                    <p:cond delay="4000"/>
                                  </p:stCondLst>
                                  <p:childTnLst>
                                    <p:set>
                                      <p:cBhvr>
                                        <p:cTn id="12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0"/>
                  </p:tgtEl>
                </p:cond>
              </p:nextCondLst>
            </p:seq>
            <p:seq concurrent="1" nextAc="seek">
              <p:cTn id="130" restart="whenNotActive" fill="hold" evtFilter="cancelBubble" nodeType="interactiveSeq">
                <p:stCondLst>
                  <p:cond evt="onClick" delay="0">
                    <p:tgtEl>
                      <p:spTgt spid="23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12" nodeType="clickEffect">
                                  <p:stCondLst>
                                    <p:cond delay="0"/>
                                  </p:stCondLst>
                                  <p:childTnLst>
                                    <p:set>
                                      <p:cBhvr>
                                        <p:cTn id="134" dur="1" fill="hold">
                                          <p:stCondLst>
                                            <p:cond delay="0"/>
                                          </p:stCondLst>
                                        </p:cTn>
                                        <p:tgtEl>
                                          <p:spTgt spid="210"/>
                                        </p:tgtEl>
                                        <p:attrNameLst>
                                          <p:attrName>style.visibility</p:attrName>
                                        </p:attrNameLst>
                                      </p:cBhvr>
                                      <p:to>
                                        <p:strVal val="visible"/>
                                      </p:to>
                                    </p:set>
                                    <p:animEffect transition="in" filter="fade">
                                      <p:cBhvr>
                                        <p:cTn id="135" dur="500"/>
                                        <p:tgtEl>
                                          <p:spTgt spid="210"/>
                                        </p:tgtEl>
                                      </p:cBhvr>
                                    </p:animEffect>
                                  </p:childTnLst>
                                </p:cTn>
                              </p:par>
                            </p:childTnLst>
                          </p:cTn>
                        </p:par>
                        <p:par>
                          <p:cTn id="136" fill="hold">
                            <p:stCondLst>
                              <p:cond delay="500"/>
                            </p:stCondLst>
                            <p:childTnLst>
                              <p:par>
                                <p:cTn id="137" presetID="1" presetClass="exit" presetSubtype="0" fill="hold" grpId="13" nodeType="afterEffect">
                                  <p:stCondLst>
                                    <p:cond delay="4000"/>
                                  </p:stCondLst>
                                  <p:childTnLst>
                                    <p:set>
                                      <p:cBhvr>
                                        <p:cTn id="13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139" restart="whenNotActive" fill="hold" evtFilter="cancelBubble" nodeType="interactiveSeq">
                <p:stCondLst>
                  <p:cond evt="onClick" delay="0">
                    <p:tgtEl>
                      <p:spTgt spid="234"/>
                    </p:tgtEl>
                  </p:cond>
                </p:stCondLst>
                <p:endSync evt="end" delay="0">
                  <p:rtn val="all"/>
                </p:endSync>
                <p:childTnLst>
                  <p:par>
                    <p:cTn id="140" fill="hold">
                      <p:stCondLst>
                        <p:cond delay="0"/>
                      </p:stCondLst>
                      <p:childTnLst>
                        <p:par>
                          <p:cTn id="141" fill="hold">
                            <p:stCondLst>
                              <p:cond delay="0"/>
                            </p:stCondLst>
                            <p:childTnLst>
                              <p:par>
                                <p:cTn id="142" presetID="10" presetClass="entr" presetSubtype="0" fill="hold" grpId="14" nodeType="clickEffect">
                                  <p:stCondLst>
                                    <p:cond delay="0"/>
                                  </p:stCondLst>
                                  <p:childTnLst>
                                    <p:set>
                                      <p:cBhvr>
                                        <p:cTn id="143" dur="1" fill="hold">
                                          <p:stCondLst>
                                            <p:cond delay="0"/>
                                          </p:stCondLst>
                                        </p:cTn>
                                        <p:tgtEl>
                                          <p:spTgt spid="210"/>
                                        </p:tgtEl>
                                        <p:attrNameLst>
                                          <p:attrName>style.visibility</p:attrName>
                                        </p:attrNameLst>
                                      </p:cBhvr>
                                      <p:to>
                                        <p:strVal val="visible"/>
                                      </p:to>
                                    </p:set>
                                    <p:animEffect transition="in" filter="fade">
                                      <p:cBhvr>
                                        <p:cTn id="144" dur="500"/>
                                        <p:tgtEl>
                                          <p:spTgt spid="210"/>
                                        </p:tgtEl>
                                      </p:cBhvr>
                                    </p:animEffect>
                                  </p:childTnLst>
                                </p:cTn>
                              </p:par>
                            </p:childTnLst>
                          </p:cTn>
                        </p:par>
                        <p:par>
                          <p:cTn id="145" fill="hold">
                            <p:stCondLst>
                              <p:cond delay="500"/>
                            </p:stCondLst>
                            <p:childTnLst>
                              <p:par>
                                <p:cTn id="146" presetID="1" presetClass="exit" presetSubtype="0" fill="hold" grpId="15" nodeType="afterEffect">
                                  <p:stCondLst>
                                    <p:cond delay="4000"/>
                                  </p:stCondLst>
                                  <p:childTnLst>
                                    <p:set>
                                      <p:cBhvr>
                                        <p:cTn id="14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148" restart="whenNotActive" fill="hold" evtFilter="cancelBubble" nodeType="interactiveSeq">
                <p:stCondLst>
                  <p:cond evt="onClick" delay="0">
                    <p:tgtEl>
                      <p:spTgt spid="235"/>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16" nodeType="clickEffect">
                                  <p:stCondLst>
                                    <p:cond delay="0"/>
                                  </p:stCondLst>
                                  <p:childTnLst>
                                    <p:set>
                                      <p:cBhvr>
                                        <p:cTn id="152" dur="1" fill="hold">
                                          <p:stCondLst>
                                            <p:cond delay="0"/>
                                          </p:stCondLst>
                                        </p:cTn>
                                        <p:tgtEl>
                                          <p:spTgt spid="210"/>
                                        </p:tgtEl>
                                        <p:attrNameLst>
                                          <p:attrName>style.visibility</p:attrName>
                                        </p:attrNameLst>
                                      </p:cBhvr>
                                      <p:to>
                                        <p:strVal val="visible"/>
                                      </p:to>
                                    </p:set>
                                    <p:animEffect transition="in" filter="fade">
                                      <p:cBhvr>
                                        <p:cTn id="153" dur="500"/>
                                        <p:tgtEl>
                                          <p:spTgt spid="210"/>
                                        </p:tgtEl>
                                      </p:cBhvr>
                                    </p:animEffect>
                                  </p:childTnLst>
                                </p:cTn>
                              </p:par>
                            </p:childTnLst>
                          </p:cTn>
                        </p:par>
                        <p:par>
                          <p:cTn id="154" fill="hold">
                            <p:stCondLst>
                              <p:cond delay="500"/>
                            </p:stCondLst>
                            <p:childTnLst>
                              <p:par>
                                <p:cTn id="155" presetID="1" presetClass="exit" presetSubtype="0" fill="hold" grpId="17" nodeType="afterEffect">
                                  <p:stCondLst>
                                    <p:cond delay="4000"/>
                                  </p:stCondLst>
                                  <p:childTnLst>
                                    <p:set>
                                      <p:cBhvr>
                                        <p:cTn id="156"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57" restart="whenNotActive" fill="hold" evtFilter="cancelBubble" nodeType="interactiveSeq">
                <p:stCondLst>
                  <p:cond evt="onClick" delay="0">
                    <p:tgtEl>
                      <p:spTgt spid="238"/>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18" nodeType="clickEffect">
                                  <p:stCondLst>
                                    <p:cond delay="0"/>
                                  </p:stCondLst>
                                  <p:childTnLst>
                                    <p:set>
                                      <p:cBhvr>
                                        <p:cTn id="161" dur="1" fill="hold">
                                          <p:stCondLst>
                                            <p:cond delay="0"/>
                                          </p:stCondLst>
                                        </p:cTn>
                                        <p:tgtEl>
                                          <p:spTgt spid="210"/>
                                        </p:tgtEl>
                                        <p:attrNameLst>
                                          <p:attrName>style.visibility</p:attrName>
                                        </p:attrNameLst>
                                      </p:cBhvr>
                                      <p:to>
                                        <p:strVal val="visible"/>
                                      </p:to>
                                    </p:set>
                                    <p:animEffect transition="in" filter="fade">
                                      <p:cBhvr>
                                        <p:cTn id="162" dur="500"/>
                                        <p:tgtEl>
                                          <p:spTgt spid="210"/>
                                        </p:tgtEl>
                                      </p:cBhvr>
                                    </p:animEffect>
                                  </p:childTnLst>
                                </p:cTn>
                              </p:par>
                            </p:childTnLst>
                          </p:cTn>
                        </p:par>
                        <p:par>
                          <p:cTn id="163" fill="hold">
                            <p:stCondLst>
                              <p:cond delay="500"/>
                            </p:stCondLst>
                            <p:childTnLst>
                              <p:par>
                                <p:cTn id="164" presetID="1" presetClass="exit" presetSubtype="0" fill="hold" grpId="19" nodeType="afterEffect">
                                  <p:stCondLst>
                                    <p:cond delay="4000"/>
                                  </p:stCondLst>
                                  <p:childTnLst>
                                    <p:set>
                                      <p:cBhvr>
                                        <p:cTn id="165"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166" restart="whenNotActive" fill="hold" evtFilter="cancelBubble" nodeType="interactiveSeq">
                <p:stCondLst>
                  <p:cond evt="onClick" delay="0">
                    <p:tgtEl>
                      <p:spTgt spid="239"/>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20" nodeType="clickEffect">
                                  <p:stCondLst>
                                    <p:cond delay="0"/>
                                  </p:stCondLst>
                                  <p:childTnLst>
                                    <p:set>
                                      <p:cBhvr>
                                        <p:cTn id="170" dur="1" fill="hold">
                                          <p:stCondLst>
                                            <p:cond delay="0"/>
                                          </p:stCondLst>
                                        </p:cTn>
                                        <p:tgtEl>
                                          <p:spTgt spid="210"/>
                                        </p:tgtEl>
                                        <p:attrNameLst>
                                          <p:attrName>style.visibility</p:attrName>
                                        </p:attrNameLst>
                                      </p:cBhvr>
                                      <p:to>
                                        <p:strVal val="visible"/>
                                      </p:to>
                                    </p:set>
                                    <p:animEffect transition="in" filter="fade">
                                      <p:cBhvr>
                                        <p:cTn id="171" dur="500"/>
                                        <p:tgtEl>
                                          <p:spTgt spid="210"/>
                                        </p:tgtEl>
                                      </p:cBhvr>
                                    </p:animEffect>
                                  </p:childTnLst>
                                </p:cTn>
                              </p:par>
                            </p:childTnLst>
                          </p:cTn>
                        </p:par>
                        <p:par>
                          <p:cTn id="172" fill="hold">
                            <p:stCondLst>
                              <p:cond delay="500"/>
                            </p:stCondLst>
                            <p:childTnLst>
                              <p:par>
                                <p:cTn id="173" presetID="1" presetClass="exit" presetSubtype="0" fill="hold" grpId="21" nodeType="afterEffect">
                                  <p:stCondLst>
                                    <p:cond delay="4000"/>
                                  </p:stCondLst>
                                  <p:childTnLst>
                                    <p:set>
                                      <p:cBhvr>
                                        <p:cTn id="174"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75" restart="whenNotActive" fill="hold" evtFilter="cancelBubble" nodeType="interactiveSeq">
                <p:stCondLst>
                  <p:cond evt="onClick" delay="0">
                    <p:tgtEl>
                      <p:spTgt spid="240"/>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grpId="22" nodeType="clickEffect">
                                  <p:stCondLst>
                                    <p:cond delay="0"/>
                                  </p:stCondLst>
                                  <p:childTnLst>
                                    <p:set>
                                      <p:cBhvr>
                                        <p:cTn id="179" dur="1" fill="hold">
                                          <p:stCondLst>
                                            <p:cond delay="0"/>
                                          </p:stCondLst>
                                        </p:cTn>
                                        <p:tgtEl>
                                          <p:spTgt spid="210"/>
                                        </p:tgtEl>
                                        <p:attrNameLst>
                                          <p:attrName>style.visibility</p:attrName>
                                        </p:attrNameLst>
                                      </p:cBhvr>
                                      <p:to>
                                        <p:strVal val="visible"/>
                                      </p:to>
                                    </p:set>
                                    <p:animEffect transition="in" filter="fade">
                                      <p:cBhvr>
                                        <p:cTn id="180" dur="500"/>
                                        <p:tgtEl>
                                          <p:spTgt spid="210"/>
                                        </p:tgtEl>
                                      </p:cBhvr>
                                    </p:animEffect>
                                  </p:childTnLst>
                                </p:cTn>
                              </p:par>
                            </p:childTnLst>
                          </p:cTn>
                        </p:par>
                        <p:par>
                          <p:cTn id="181" fill="hold">
                            <p:stCondLst>
                              <p:cond delay="500"/>
                            </p:stCondLst>
                            <p:childTnLst>
                              <p:par>
                                <p:cTn id="182" presetID="1" presetClass="exit" presetSubtype="0" fill="hold" grpId="23" nodeType="afterEffect">
                                  <p:stCondLst>
                                    <p:cond delay="4000"/>
                                  </p:stCondLst>
                                  <p:childTnLst>
                                    <p:set>
                                      <p:cBhvr>
                                        <p:cTn id="183"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184" restart="whenNotActive" fill="hold" evtFilter="cancelBubble" nodeType="interactiveSeq">
                <p:stCondLst>
                  <p:cond evt="onClick" delay="0">
                    <p:tgtEl>
                      <p:spTgt spid="24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24" nodeType="clickEffect">
                                  <p:stCondLst>
                                    <p:cond delay="0"/>
                                  </p:stCondLst>
                                  <p:childTnLst>
                                    <p:set>
                                      <p:cBhvr>
                                        <p:cTn id="188" dur="1" fill="hold">
                                          <p:stCondLst>
                                            <p:cond delay="0"/>
                                          </p:stCondLst>
                                        </p:cTn>
                                        <p:tgtEl>
                                          <p:spTgt spid="210"/>
                                        </p:tgtEl>
                                        <p:attrNameLst>
                                          <p:attrName>style.visibility</p:attrName>
                                        </p:attrNameLst>
                                      </p:cBhvr>
                                      <p:to>
                                        <p:strVal val="visible"/>
                                      </p:to>
                                    </p:set>
                                    <p:animEffect transition="in" filter="fade">
                                      <p:cBhvr>
                                        <p:cTn id="189" dur="500"/>
                                        <p:tgtEl>
                                          <p:spTgt spid="210"/>
                                        </p:tgtEl>
                                      </p:cBhvr>
                                    </p:animEffect>
                                  </p:childTnLst>
                                </p:cTn>
                              </p:par>
                            </p:childTnLst>
                          </p:cTn>
                        </p:par>
                        <p:par>
                          <p:cTn id="190" fill="hold">
                            <p:stCondLst>
                              <p:cond delay="500"/>
                            </p:stCondLst>
                            <p:childTnLst>
                              <p:par>
                                <p:cTn id="191" presetID="1" presetClass="exit" presetSubtype="0" fill="hold" grpId="25" nodeType="afterEffect">
                                  <p:stCondLst>
                                    <p:cond delay="4000"/>
                                  </p:stCondLst>
                                  <p:childTnLst>
                                    <p:set>
                                      <p:cBhvr>
                                        <p:cTn id="192"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193" restart="whenNotActive" fill="hold" evtFilter="cancelBubble" nodeType="interactiveSeq">
                <p:stCondLst>
                  <p:cond evt="onClick" delay="0">
                    <p:tgtEl>
                      <p:spTgt spid="244"/>
                    </p:tgtEl>
                  </p:cond>
                </p:stCondLst>
                <p:endSync evt="end" delay="0">
                  <p:rtn val="all"/>
                </p:endSync>
                <p:childTnLst>
                  <p:par>
                    <p:cTn id="194" fill="hold">
                      <p:stCondLst>
                        <p:cond delay="0"/>
                      </p:stCondLst>
                      <p:childTnLst>
                        <p:par>
                          <p:cTn id="195" fill="hold">
                            <p:stCondLst>
                              <p:cond delay="0"/>
                            </p:stCondLst>
                            <p:childTnLst>
                              <p:par>
                                <p:cTn id="196" presetID="10" presetClass="entr" presetSubtype="0" fill="hold" grpId="26" nodeType="clickEffect">
                                  <p:stCondLst>
                                    <p:cond delay="0"/>
                                  </p:stCondLst>
                                  <p:childTnLst>
                                    <p:set>
                                      <p:cBhvr>
                                        <p:cTn id="197" dur="1" fill="hold">
                                          <p:stCondLst>
                                            <p:cond delay="0"/>
                                          </p:stCondLst>
                                        </p:cTn>
                                        <p:tgtEl>
                                          <p:spTgt spid="210"/>
                                        </p:tgtEl>
                                        <p:attrNameLst>
                                          <p:attrName>style.visibility</p:attrName>
                                        </p:attrNameLst>
                                      </p:cBhvr>
                                      <p:to>
                                        <p:strVal val="visible"/>
                                      </p:to>
                                    </p:set>
                                    <p:animEffect transition="in" filter="fade">
                                      <p:cBhvr>
                                        <p:cTn id="198" dur="500"/>
                                        <p:tgtEl>
                                          <p:spTgt spid="210"/>
                                        </p:tgtEl>
                                      </p:cBhvr>
                                    </p:animEffect>
                                  </p:childTnLst>
                                </p:cTn>
                              </p:par>
                            </p:childTnLst>
                          </p:cTn>
                        </p:par>
                        <p:par>
                          <p:cTn id="199" fill="hold">
                            <p:stCondLst>
                              <p:cond delay="500"/>
                            </p:stCondLst>
                            <p:childTnLst>
                              <p:par>
                                <p:cTn id="200" presetID="1" presetClass="exit" presetSubtype="0" fill="hold" grpId="27" nodeType="afterEffect">
                                  <p:stCondLst>
                                    <p:cond delay="4000"/>
                                  </p:stCondLst>
                                  <p:childTnLst>
                                    <p:set>
                                      <p:cBhvr>
                                        <p:cTn id="201"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02" restart="whenNotActive" fill="hold" evtFilter="cancelBubble" nodeType="interactiveSeq">
                <p:stCondLst>
                  <p:cond evt="onClick" delay="0">
                    <p:tgtEl>
                      <p:spTgt spid="245"/>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28" nodeType="clickEffect">
                                  <p:stCondLst>
                                    <p:cond delay="0"/>
                                  </p:stCondLst>
                                  <p:childTnLst>
                                    <p:set>
                                      <p:cBhvr>
                                        <p:cTn id="206" dur="1" fill="hold">
                                          <p:stCondLst>
                                            <p:cond delay="0"/>
                                          </p:stCondLst>
                                        </p:cTn>
                                        <p:tgtEl>
                                          <p:spTgt spid="210"/>
                                        </p:tgtEl>
                                        <p:attrNameLst>
                                          <p:attrName>style.visibility</p:attrName>
                                        </p:attrNameLst>
                                      </p:cBhvr>
                                      <p:to>
                                        <p:strVal val="visible"/>
                                      </p:to>
                                    </p:set>
                                    <p:animEffect transition="in" filter="fade">
                                      <p:cBhvr>
                                        <p:cTn id="207" dur="500"/>
                                        <p:tgtEl>
                                          <p:spTgt spid="210"/>
                                        </p:tgtEl>
                                      </p:cBhvr>
                                    </p:animEffect>
                                  </p:childTnLst>
                                </p:cTn>
                              </p:par>
                            </p:childTnLst>
                          </p:cTn>
                        </p:par>
                        <p:par>
                          <p:cTn id="208" fill="hold">
                            <p:stCondLst>
                              <p:cond delay="500"/>
                            </p:stCondLst>
                            <p:childTnLst>
                              <p:par>
                                <p:cTn id="209" presetID="1" presetClass="exit" presetSubtype="0" fill="hold" grpId="29" nodeType="afterEffect">
                                  <p:stCondLst>
                                    <p:cond delay="4000"/>
                                  </p:stCondLst>
                                  <p:childTnLst>
                                    <p:set>
                                      <p:cBhvr>
                                        <p:cTn id="210"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211" restart="whenNotActive" fill="hold" evtFilter="cancelBubble" nodeType="interactiveSeq">
                <p:stCondLst>
                  <p:cond evt="onClick" delay="0">
                    <p:tgtEl>
                      <p:spTgt spid="248"/>
                    </p:tgtEl>
                  </p:cond>
                </p:stCondLst>
                <p:endSync evt="end" delay="0">
                  <p:rtn val="all"/>
                </p:endSync>
                <p:childTnLst>
                  <p:par>
                    <p:cTn id="212" fill="hold">
                      <p:stCondLst>
                        <p:cond delay="0"/>
                      </p:stCondLst>
                      <p:childTnLst>
                        <p:par>
                          <p:cTn id="213" fill="hold">
                            <p:stCondLst>
                              <p:cond delay="0"/>
                            </p:stCondLst>
                            <p:childTnLst>
                              <p:par>
                                <p:cTn id="214" presetID="10" presetClass="entr" presetSubtype="0" fill="hold" grpId="30" nodeType="clickEffect">
                                  <p:stCondLst>
                                    <p:cond delay="0"/>
                                  </p:stCondLst>
                                  <p:childTnLst>
                                    <p:set>
                                      <p:cBhvr>
                                        <p:cTn id="215" dur="1" fill="hold">
                                          <p:stCondLst>
                                            <p:cond delay="0"/>
                                          </p:stCondLst>
                                        </p:cTn>
                                        <p:tgtEl>
                                          <p:spTgt spid="210"/>
                                        </p:tgtEl>
                                        <p:attrNameLst>
                                          <p:attrName>style.visibility</p:attrName>
                                        </p:attrNameLst>
                                      </p:cBhvr>
                                      <p:to>
                                        <p:strVal val="visible"/>
                                      </p:to>
                                    </p:set>
                                    <p:animEffect transition="in" filter="fade">
                                      <p:cBhvr>
                                        <p:cTn id="216" dur="500"/>
                                        <p:tgtEl>
                                          <p:spTgt spid="210"/>
                                        </p:tgtEl>
                                      </p:cBhvr>
                                    </p:animEffect>
                                  </p:childTnLst>
                                </p:cTn>
                              </p:par>
                            </p:childTnLst>
                          </p:cTn>
                        </p:par>
                        <p:par>
                          <p:cTn id="217" fill="hold">
                            <p:stCondLst>
                              <p:cond delay="500"/>
                            </p:stCondLst>
                            <p:childTnLst>
                              <p:par>
                                <p:cTn id="218" presetID="1" presetClass="exit" presetSubtype="0" fill="hold" grpId="31" nodeType="afterEffect">
                                  <p:stCondLst>
                                    <p:cond delay="4000"/>
                                  </p:stCondLst>
                                  <p:childTnLst>
                                    <p:set>
                                      <p:cBhvr>
                                        <p:cTn id="219"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220" restart="whenNotActive" fill="hold" evtFilter="cancelBubble" nodeType="interactiveSeq">
                <p:stCondLst>
                  <p:cond evt="onClick" delay="0">
                    <p:tgtEl>
                      <p:spTgt spid="249"/>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32" nodeType="clickEffect">
                                  <p:stCondLst>
                                    <p:cond delay="0"/>
                                  </p:stCondLst>
                                  <p:childTnLst>
                                    <p:set>
                                      <p:cBhvr>
                                        <p:cTn id="224" dur="1" fill="hold">
                                          <p:stCondLst>
                                            <p:cond delay="0"/>
                                          </p:stCondLst>
                                        </p:cTn>
                                        <p:tgtEl>
                                          <p:spTgt spid="210"/>
                                        </p:tgtEl>
                                        <p:attrNameLst>
                                          <p:attrName>style.visibility</p:attrName>
                                        </p:attrNameLst>
                                      </p:cBhvr>
                                      <p:to>
                                        <p:strVal val="visible"/>
                                      </p:to>
                                    </p:set>
                                    <p:animEffect transition="in" filter="fade">
                                      <p:cBhvr>
                                        <p:cTn id="225" dur="500"/>
                                        <p:tgtEl>
                                          <p:spTgt spid="210"/>
                                        </p:tgtEl>
                                      </p:cBhvr>
                                    </p:animEffect>
                                  </p:childTnLst>
                                </p:cTn>
                              </p:par>
                            </p:childTnLst>
                          </p:cTn>
                        </p:par>
                        <p:par>
                          <p:cTn id="226" fill="hold">
                            <p:stCondLst>
                              <p:cond delay="500"/>
                            </p:stCondLst>
                            <p:childTnLst>
                              <p:par>
                                <p:cTn id="227" presetID="1" presetClass="exit" presetSubtype="0" fill="hold" grpId="33" nodeType="afterEffect">
                                  <p:stCondLst>
                                    <p:cond delay="4000"/>
                                  </p:stCondLst>
                                  <p:childTnLst>
                                    <p:set>
                                      <p:cBhvr>
                                        <p:cTn id="228"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229" restart="whenNotActive" fill="hold" evtFilter="cancelBubble" nodeType="interactiveSeq">
                <p:stCondLst>
                  <p:cond evt="onClick" delay="0">
                    <p:tgtEl>
                      <p:spTgt spid="250"/>
                    </p:tgtEl>
                  </p:cond>
                </p:stCondLst>
                <p:endSync evt="end" delay="0">
                  <p:rtn val="all"/>
                </p:endSync>
                <p:childTnLst>
                  <p:par>
                    <p:cTn id="230" fill="hold">
                      <p:stCondLst>
                        <p:cond delay="0"/>
                      </p:stCondLst>
                      <p:childTnLst>
                        <p:par>
                          <p:cTn id="231" fill="hold">
                            <p:stCondLst>
                              <p:cond delay="0"/>
                            </p:stCondLst>
                            <p:childTnLst>
                              <p:par>
                                <p:cTn id="232" presetID="10" presetClass="entr" presetSubtype="0" fill="hold" grpId="34" nodeType="clickEffect">
                                  <p:stCondLst>
                                    <p:cond delay="0"/>
                                  </p:stCondLst>
                                  <p:childTnLst>
                                    <p:set>
                                      <p:cBhvr>
                                        <p:cTn id="233" dur="1" fill="hold">
                                          <p:stCondLst>
                                            <p:cond delay="0"/>
                                          </p:stCondLst>
                                        </p:cTn>
                                        <p:tgtEl>
                                          <p:spTgt spid="210"/>
                                        </p:tgtEl>
                                        <p:attrNameLst>
                                          <p:attrName>style.visibility</p:attrName>
                                        </p:attrNameLst>
                                      </p:cBhvr>
                                      <p:to>
                                        <p:strVal val="visible"/>
                                      </p:to>
                                    </p:set>
                                    <p:animEffect transition="in" filter="fade">
                                      <p:cBhvr>
                                        <p:cTn id="234" dur="500"/>
                                        <p:tgtEl>
                                          <p:spTgt spid="210"/>
                                        </p:tgtEl>
                                      </p:cBhvr>
                                    </p:animEffect>
                                  </p:childTnLst>
                                </p:cTn>
                              </p:par>
                            </p:childTnLst>
                          </p:cTn>
                        </p:par>
                        <p:par>
                          <p:cTn id="235" fill="hold">
                            <p:stCondLst>
                              <p:cond delay="500"/>
                            </p:stCondLst>
                            <p:childTnLst>
                              <p:par>
                                <p:cTn id="236" presetID="1" presetClass="exit" presetSubtype="0" fill="hold" grpId="35" nodeType="afterEffect">
                                  <p:stCondLst>
                                    <p:cond delay="4000"/>
                                  </p:stCondLst>
                                  <p:childTnLst>
                                    <p:set>
                                      <p:cBhvr>
                                        <p:cTn id="237" dur="1" fill="hold">
                                          <p:stCondLst>
                                            <p:cond delay="0"/>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238" restart="whenNotActive" fill="hold" evtFilter="cancelBubble" nodeType="interactiveSeq">
                <p:stCondLst>
                  <p:cond evt="onClick" delay="0">
                    <p:tgtEl>
                      <p:spTgt spid="292"/>
                    </p:tgtEl>
                  </p:cond>
                </p:stCondLst>
                <p:endSync evt="end" delay="0">
                  <p:rtn val="all"/>
                </p:endSync>
                <p:childTnLst>
                  <p:par>
                    <p:cTn id="239" fill="hold">
                      <p:stCondLst>
                        <p:cond delay="0"/>
                      </p:stCondLst>
                      <p:childTnLst>
                        <p:par>
                          <p:cTn id="240" fill="hold">
                            <p:stCondLst>
                              <p:cond delay="0"/>
                            </p:stCondLst>
                            <p:childTnLst>
                              <p:par>
                                <p:cTn id="241" presetID="1" presetClass="entr" presetSubtype="0" fill="hold" grpId="0" nodeType="clickEffect">
                                  <p:stCondLst>
                                    <p:cond delay="0"/>
                                  </p:stCondLst>
                                  <p:childTnLst>
                                    <p:set>
                                      <p:cBhvr>
                                        <p:cTn id="242" dur="1" fill="hold">
                                          <p:stCondLst>
                                            <p:cond delay="0"/>
                                          </p:stCondLst>
                                        </p:cTn>
                                        <p:tgtEl>
                                          <p:spTgt spid="293"/>
                                        </p:tgtEl>
                                        <p:attrNameLst>
                                          <p:attrName>style.visibility</p:attrName>
                                        </p:attrNameLst>
                                      </p:cBhvr>
                                      <p:to>
                                        <p:strVal val="visible"/>
                                      </p:to>
                                    </p:set>
                                  </p:childTnLst>
                                </p:cTn>
                              </p:par>
                            </p:childTnLst>
                          </p:cTn>
                        </p:par>
                        <p:par>
                          <p:cTn id="243" fill="hold">
                            <p:stCondLst>
                              <p:cond delay="0"/>
                            </p:stCondLst>
                            <p:childTnLst>
                              <p:par>
                                <p:cTn id="244" presetID="1" presetClass="entr" presetSubtype="0" fill="hold" grpId="0" nodeType="afterEffect">
                                  <p:stCondLst>
                                    <p:cond delay="0"/>
                                  </p:stCondLst>
                                  <p:childTnLst>
                                    <p:set>
                                      <p:cBhvr>
                                        <p:cTn id="245" dur="1" fill="hold">
                                          <p:stCondLst>
                                            <p:cond delay="0"/>
                                          </p:stCondLst>
                                        </p:cTn>
                                        <p:tgtEl>
                                          <p:spTgt spid="294"/>
                                        </p:tgtEl>
                                        <p:attrNameLst>
                                          <p:attrName>style.visibility</p:attrName>
                                        </p:attrNameLst>
                                      </p:cBhvr>
                                      <p:to>
                                        <p:strVal val="visible"/>
                                      </p:to>
                                    </p:set>
                                  </p:childTnLst>
                                </p:cTn>
                              </p:par>
                            </p:childTnLst>
                          </p:cTn>
                        </p:par>
                        <p:par>
                          <p:cTn id="246" fill="hold">
                            <p:stCondLst>
                              <p:cond delay="0"/>
                            </p:stCondLst>
                            <p:childTnLst>
                              <p:par>
                                <p:cTn id="247" presetID="1" presetClass="entr" presetSubtype="0" fill="hold" grpId="0" nodeType="afterEffect">
                                  <p:stCondLst>
                                    <p:cond delay="1000"/>
                                  </p:stCondLst>
                                  <p:childTnLst>
                                    <p:set>
                                      <p:cBhvr>
                                        <p:cTn id="248" dur="1" fill="hold">
                                          <p:stCondLst>
                                            <p:cond delay="0"/>
                                          </p:stCondLst>
                                        </p:cTn>
                                        <p:tgtEl>
                                          <p:spTgt spid="295"/>
                                        </p:tgtEl>
                                        <p:attrNameLst>
                                          <p:attrName>style.visibility</p:attrName>
                                        </p:attrNameLst>
                                      </p:cBhvr>
                                      <p:to>
                                        <p:strVal val="visible"/>
                                      </p:to>
                                    </p:set>
                                  </p:childTnLst>
                                </p:cTn>
                              </p:par>
                            </p:childTnLst>
                          </p:cTn>
                        </p:par>
                        <p:par>
                          <p:cTn id="249" fill="hold">
                            <p:stCondLst>
                              <p:cond delay="1000"/>
                            </p:stCondLst>
                            <p:childTnLst>
                              <p:par>
                                <p:cTn id="250" presetID="1" presetClass="entr" presetSubtype="0" fill="hold" grpId="0" nodeType="afterEffect">
                                  <p:stCondLst>
                                    <p:cond delay="1000"/>
                                  </p:stCondLst>
                                  <p:childTnLst>
                                    <p:set>
                                      <p:cBhvr>
                                        <p:cTn id="251" dur="1" fill="hold">
                                          <p:stCondLst>
                                            <p:cond delay="0"/>
                                          </p:stCondLst>
                                        </p:cTn>
                                        <p:tgtEl>
                                          <p:spTgt spid="296"/>
                                        </p:tgtEl>
                                        <p:attrNameLst>
                                          <p:attrName>style.visibility</p:attrName>
                                        </p:attrNameLst>
                                      </p:cBhvr>
                                      <p:to>
                                        <p:strVal val="visible"/>
                                      </p:to>
                                    </p:set>
                                  </p:childTnLst>
                                </p:cTn>
                              </p:par>
                            </p:childTnLst>
                          </p:cTn>
                        </p:par>
                        <p:par>
                          <p:cTn id="252" fill="hold">
                            <p:stCondLst>
                              <p:cond delay="2000"/>
                            </p:stCondLst>
                            <p:childTnLst>
                              <p:par>
                                <p:cTn id="253" presetID="1" presetClass="entr" presetSubtype="0" fill="hold" grpId="0" nodeType="afterEffect">
                                  <p:stCondLst>
                                    <p:cond delay="1000"/>
                                  </p:stCondLst>
                                  <p:childTnLst>
                                    <p:set>
                                      <p:cBhvr>
                                        <p:cTn id="254" dur="1" fill="hold">
                                          <p:stCondLst>
                                            <p:cond delay="0"/>
                                          </p:stCondLst>
                                        </p:cTn>
                                        <p:tgtEl>
                                          <p:spTgt spid="297"/>
                                        </p:tgtEl>
                                        <p:attrNameLst>
                                          <p:attrName>style.visibility</p:attrName>
                                        </p:attrNameLst>
                                      </p:cBhvr>
                                      <p:to>
                                        <p:strVal val="visible"/>
                                      </p:to>
                                    </p:set>
                                  </p:childTnLst>
                                </p:cTn>
                              </p:par>
                            </p:childTnLst>
                          </p:cTn>
                        </p:par>
                        <p:par>
                          <p:cTn id="255" fill="hold">
                            <p:stCondLst>
                              <p:cond delay="3000"/>
                            </p:stCondLst>
                            <p:childTnLst>
                              <p:par>
                                <p:cTn id="256" presetID="1" presetClass="entr" presetSubtype="0" fill="hold" grpId="0" nodeType="afterEffect">
                                  <p:stCondLst>
                                    <p:cond delay="1000"/>
                                  </p:stCondLst>
                                  <p:childTnLst>
                                    <p:set>
                                      <p:cBhvr>
                                        <p:cTn id="257" dur="1" fill="hold">
                                          <p:stCondLst>
                                            <p:cond delay="0"/>
                                          </p:stCondLst>
                                        </p:cTn>
                                        <p:tgtEl>
                                          <p:spTgt spid="298"/>
                                        </p:tgtEl>
                                        <p:attrNameLst>
                                          <p:attrName>style.visibility</p:attrName>
                                        </p:attrNameLst>
                                      </p:cBhvr>
                                      <p:to>
                                        <p:strVal val="visible"/>
                                      </p:to>
                                    </p:set>
                                  </p:childTnLst>
                                </p:cTn>
                              </p:par>
                            </p:childTnLst>
                          </p:cTn>
                        </p:par>
                        <p:par>
                          <p:cTn id="258" fill="hold">
                            <p:stCondLst>
                              <p:cond delay="4000"/>
                            </p:stCondLst>
                            <p:childTnLst>
                              <p:par>
                                <p:cTn id="259" presetID="1" presetClass="entr" presetSubtype="0" fill="hold" grpId="0" nodeType="afterEffect">
                                  <p:stCondLst>
                                    <p:cond delay="1000"/>
                                  </p:stCondLst>
                                  <p:childTnLst>
                                    <p:set>
                                      <p:cBhvr>
                                        <p:cTn id="260" dur="1" fill="hold">
                                          <p:stCondLst>
                                            <p:cond delay="0"/>
                                          </p:stCondLst>
                                        </p:cTn>
                                        <p:tgtEl>
                                          <p:spTgt spid="299"/>
                                        </p:tgtEl>
                                        <p:attrNameLst>
                                          <p:attrName>style.visibility</p:attrName>
                                        </p:attrNameLst>
                                      </p:cBhvr>
                                      <p:to>
                                        <p:strVal val="visible"/>
                                      </p:to>
                                    </p:set>
                                  </p:childTnLst>
                                </p:cTn>
                              </p:par>
                            </p:childTnLst>
                          </p:cTn>
                        </p:par>
                        <p:par>
                          <p:cTn id="261" fill="hold">
                            <p:stCondLst>
                              <p:cond delay="5000"/>
                            </p:stCondLst>
                            <p:childTnLst>
                              <p:par>
                                <p:cTn id="262" presetID="1" presetClass="entr" presetSubtype="0" fill="hold" grpId="0" nodeType="afterEffect">
                                  <p:stCondLst>
                                    <p:cond delay="1000"/>
                                  </p:stCondLst>
                                  <p:childTnLst>
                                    <p:set>
                                      <p:cBhvr>
                                        <p:cTn id="263" dur="1" fill="hold">
                                          <p:stCondLst>
                                            <p:cond delay="0"/>
                                          </p:stCondLst>
                                        </p:cTn>
                                        <p:tgtEl>
                                          <p:spTgt spid="300"/>
                                        </p:tgtEl>
                                        <p:attrNameLst>
                                          <p:attrName>style.visibility</p:attrName>
                                        </p:attrNameLst>
                                      </p:cBhvr>
                                      <p:to>
                                        <p:strVal val="visible"/>
                                      </p:to>
                                    </p:set>
                                  </p:childTnLst>
                                </p:cTn>
                              </p:par>
                            </p:childTnLst>
                          </p:cTn>
                        </p:par>
                        <p:par>
                          <p:cTn id="264" fill="hold">
                            <p:stCondLst>
                              <p:cond delay="6000"/>
                            </p:stCondLst>
                            <p:childTnLst>
                              <p:par>
                                <p:cTn id="265" presetID="1" presetClass="entr" presetSubtype="0" fill="hold" grpId="0" nodeType="afterEffect">
                                  <p:stCondLst>
                                    <p:cond delay="1000"/>
                                  </p:stCondLst>
                                  <p:childTnLst>
                                    <p:set>
                                      <p:cBhvr>
                                        <p:cTn id="266" dur="1" fill="hold">
                                          <p:stCondLst>
                                            <p:cond delay="0"/>
                                          </p:stCondLst>
                                        </p:cTn>
                                        <p:tgtEl>
                                          <p:spTgt spid="301"/>
                                        </p:tgtEl>
                                        <p:attrNameLst>
                                          <p:attrName>style.visibility</p:attrName>
                                        </p:attrNameLst>
                                      </p:cBhvr>
                                      <p:to>
                                        <p:strVal val="visible"/>
                                      </p:to>
                                    </p:set>
                                  </p:childTnLst>
                                </p:cTn>
                              </p:par>
                            </p:childTnLst>
                          </p:cTn>
                        </p:par>
                        <p:par>
                          <p:cTn id="267" fill="hold">
                            <p:stCondLst>
                              <p:cond delay="7000"/>
                            </p:stCondLst>
                            <p:childTnLst>
                              <p:par>
                                <p:cTn id="268" presetID="1" presetClass="entr" presetSubtype="0" fill="hold" grpId="0" nodeType="afterEffect">
                                  <p:stCondLst>
                                    <p:cond delay="1000"/>
                                  </p:stCondLst>
                                  <p:childTnLst>
                                    <p:set>
                                      <p:cBhvr>
                                        <p:cTn id="269" dur="1" fill="hold">
                                          <p:stCondLst>
                                            <p:cond delay="0"/>
                                          </p:stCondLst>
                                        </p:cTn>
                                        <p:tgtEl>
                                          <p:spTgt spid="302"/>
                                        </p:tgtEl>
                                        <p:attrNameLst>
                                          <p:attrName>style.visibility</p:attrName>
                                        </p:attrNameLst>
                                      </p:cBhvr>
                                      <p:to>
                                        <p:strVal val="visible"/>
                                      </p:to>
                                    </p:set>
                                  </p:childTnLst>
                                </p:cTn>
                              </p:par>
                            </p:childTnLst>
                          </p:cTn>
                        </p:par>
                        <p:par>
                          <p:cTn id="270" fill="hold">
                            <p:stCondLst>
                              <p:cond delay="8000"/>
                            </p:stCondLst>
                            <p:childTnLst>
                              <p:par>
                                <p:cTn id="271" presetID="1" presetClass="entr" presetSubtype="0" fill="hold" grpId="0" nodeType="afterEffect">
                                  <p:stCondLst>
                                    <p:cond delay="1000"/>
                                  </p:stCondLst>
                                  <p:childTnLst>
                                    <p:set>
                                      <p:cBhvr>
                                        <p:cTn id="272" dur="1" fill="hold">
                                          <p:stCondLst>
                                            <p:cond delay="0"/>
                                          </p:stCondLst>
                                        </p:cTn>
                                        <p:tgtEl>
                                          <p:spTgt spid="303"/>
                                        </p:tgtEl>
                                        <p:attrNameLst>
                                          <p:attrName>style.visibility</p:attrName>
                                        </p:attrNameLst>
                                      </p:cBhvr>
                                      <p:to>
                                        <p:strVal val="visible"/>
                                      </p:to>
                                    </p:set>
                                  </p:childTnLst>
                                </p:cTn>
                              </p:par>
                            </p:childTnLst>
                          </p:cTn>
                        </p:par>
                        <p:par>
                          <p:cTn id="273" fill="hold">
                            <p:stCondLst>
                              <p:cond delay="9000"/>
                            </p:stCondLst>
                            <p:childTnLst>
                              <p:par>
                                <p:cTn id="274" presetID="1" presetClass="entr" presetSubtype="0" fill="hold" grpId="0" nodeType="afterEffect">
                                  <p:stCondLst>
                                    <p:cond delay="1000"/>
                                  </p:stCondLst>
                                  <p:childTnLst>
                                    <p:set>
                                      <p:cBhvr>
                                        <p:cTn id="275" dur="1" fill="hold">
                                          <p:stCondLst>
                                            <p:cond delay="0"/>
                                          </p:stCondLst>
                                        </p:cTn>
                                        <p:tgtEl>
                                          <p:spTgt spid="304"/>
                                        </p:tgtEl>
                                        <p:attrNameLst>
                                          <p:attrName>style.visibility</p:attrName>
                                        </p:attrNameLst>
                                      </p:cBhvr>
                                      <p:to>
                                        <p:strVal val="visible"/>
                                      </p:to>
                                    </p:set>
                                  </p:childTnLst>
                                </p:cTn>
                              </p:par>
                            </p:childTnLst>
                          </p:cTn>
                        </p:par>
                        <p:par>
                          <p:cTn id="276" fill="hold">
                            <p:stCondLst>
                              <p:cond delay="10000"/>
                            </p:stCondLst>
                            <p:childTnLst>
                              <p:par>
                                <p:cTn id="277" presetID="1" presetClass="entr" presetSubtype="0" fill="hold" grpId="0" nodeType="afterEffect">
                                  <p:stCondLst>
                                    <p:cond delay="1000"/>
                                  </p:stCondLst>
                                  <p:childTnLst>
                                    <p:set>
                                      <p:cBhvr>
                                        <p:cTn id="278" dur="1" fill="hold">
                                          <p:stCondLst>
                                            <p:cond delay="0"/>
                                          </p:stCondLst>
                                        </p:cTn>
                                        <p:tgtEl>
                                          <p:spTgt spid="305"/>
                                        </p:tgtEl>
                                        <p:attrNameLst>
                                          <p:attrName>style.visibility</p:attrName>
                                        </p:attrNameLst>
                                      </p:cBhvr>
                                      <p:to>
                                        <p:strVal val="visible"/>
                                      </p:to>
                                    </p:set>
                                  </p:childTnLst>
                                </p:cTn>
                              </p:par>
                            </p:childTnLst>
                          </p:cTn>
                        </p:par>
                        <p:par>
                          <p:cTn id="279" fill="hold">
                            <p:stCondLst>
                              <p:cond delay="11000"/>
                            </p:stCondLst>
                            <p:childTnLst>
                              <p:par>
                                <p:cTn id="280" presetID="1" presetClass="entr" presetSubtype="0" fill="hold" grpId="0" nodeType="afterEffect">
                                  <p:stCondLst>
                                    <p:cond delay="1000"/>
                                  </p:stCondLst>
                                  <p:childTnLst>
                                    <p:set>
                                      <p:cBhvr>
                                        <p:cTn id="281" dur="1" fill="hold">
                                          <p:stCondLst>
                                            <p:cond delay="0"/>
                                          </p:stCondLst>
                                        </p:cTn>
                                        <p:tgtEl>
                                          <p:spTgt spid="306"/>
                                        </p:tgtEl>
                                        <p:attrNameLst>
                                          <p:attrName>style.visibility</p:attrName>
                                        </p:attrNameLst>
                                      </p:cBhvr>
                                      <p:to>
                                        <p:strVal val="visible"/>
                                      </p:to>
                                    </p:set>
                                  </p:childTnLst>
                                </p:cTn>
                              </p:par>
                            </p:childTnLst>
                          </p:cTn>
                        </p:par>
                        <p:par>
                          <p:cTn id="282" fill="hold">
                            <p:stCondLst>
                              <p:cond delay="12000"/>
                            </p:stCondLst>
                            <p:childTnLst>
                              <p:par>
                                <p:cTn id="283" presetID="1" presetClass="entr" presetSubtype="0" fill="hold" grpId="0" nodeType="afterEffect">
                                  <p:stCondLst>
                                    <p:cond delay="1000"/>
                                  </p:stCondLst>
                                  <p:childTnLst>
                                    <p:set>
                                      <p:cBhvr>
                                        <p:cTn id="284" dur="1" fill="hold">
                                          <p:stCondLst>
                                            <p:cond delay="0"/>
                                          </p:stCondLst>
                                        </p:cTn>
                                        <p:tgtEl>
                                          <p:spTgt spid="307"/>
                                        </p:tgtEl>
                                        <p:attrNameLst>
                                          <p:attrName>style.visibility</p:attrName>
                                        </p:attrNameLst>
                                      </p:cBhvr>
                                      <p:to>
                                        <p:strVal val="visible"/>
                                      </p:to>
                                    </p:set>
                                  </p:childTnLst>
                                </p:cTn>
                              </p:par>
                            </p:childTnLst>
                          </p:cTn>
                        </p:par>
                        <p:par>
                          <p:cTn id="285" fill="hold">
                            <p:stCondLst>
                              <p:cond delay="13000"/>
                            </p:stCondLst>
                            <p:childTnLst>
                              <p:par>
                                <p:cTn id="286" presetID="1" presetClass="entr" presetSubtype="0" fill="hold" grpId="0" nodeType="afterEffect">
                                  <p:stCondLst>
                                    <p:cond delay="1000"/>
                                  </p:stCondLst>
                                  <p:childTnLst>
                                    <p:set>
                                      <p:cBhvr>
                                        <p:cTn id="287" dur="1" fill="hold">
                                          <p:stCondLst>
                                            <p:cond delay="0"/>
                                          </p:stCondLst>
                                        </p:cTn>
                                        <p:tgtEl>
                                          <p:spTgt spid="308"/>
                                        </p:tgtEl>
                                        <p:attrNameLst>
                                          <p:attrName>style.visibility</p:attrName>
                                        </p:attrNameLst>
                                      </p:cBhvr>
                                      <p:to>
                                        <p:strVal val="visible"/>
                                      </p:to>
                                    </p:set>
                                  </p:childTnLst>
                                </p:cTn>
                              </p:par>
                            </p:childTnLst>
                          </p:cTn>
                        </p:par>
                        <p:par>
                          <p:cTn id="288" fill="hold">
                            <p:stCondLst>
                              <p:cond delay="14000"/>
                            </p:stCondLst>
                            <p:childTnLst>
                              <p:par>
                                <p:cTn id="289" presetID="1" presetClass="entr" presetSubtype="0" fill="hold" grpId="0" nodeType="afterEffect">
                                  <p:stCondLst>
                                    <p:cond delay="1000"/>
                                  </p:stCondLst>
                                  <p:childTnLst>
                                    <p:set>
                                      <p:cBhvr>
                                        <p:cTn id="290" dur="1" fill="hold">
                                          <p:stCondLst>
                                            <p:cond delay="0"/>
                                          </p:stCondLst>
                                        </p:cTn>
                                        <p:tgtEl>
                                          <p:spTgt spid="309"/>
                                        </p:tgtEl>
                                        <p:attrNameLst>
                                          <p:attrName>style.visibility</p:attrName>
                                        </p:attrNameLst>
                                      </p:cBhvr>
                                      <p:to>
                                        <p:strVal val="visible"/>
                                      </p:to>
                                    </p:set>
                                  </p:childTnLst>
                                </p:cTn>
                              </p:par>
                            </p:childTnLst>
                          </p:cTn>
                        </p:par>
                        <p:par>
                          <p:cTn id="291" fill="hold">
                            <p:stCondLst>
                              <p:cond delay="15000"/>
                            </p:stCondLst>
                            <p:childTnLst>
                              <p:par>
                                <p:cTn id="292" presetID="1" presetClass="entr" presetSubtype="0" fill="hold" grpId="0" nodeType="afterEffect">
                                  <p:stCondLst>
                                    <p:cond delay="1000"/>
                                  </p:stCondLst>
                                  <p:childTnLst>
                                    <p:set>
                                      <p:cBhvr>
                                        <p:cTn id="293" dur="1" fill="hold">
                                          <p:stCondLst>
                                            <p:cond delay="0"/>
                                          </p:stCondLst>
                                        </p:cTn>
                                        <p:tgtEl>
                                          <p:spTgt spid="310"/>
                                        </p:tgtEl>
                                        <p:attrNameLst>
                                          <p:attrName>style.visibility</p:attrName>
                                        </p:attrNameLst>
                                      </p:cBhvr>
                                      <p:to>
                                        <p:strVal val="visible"/>
                                      </p:to>
                                    </p:set>
                                  </p:childTnLst>
                                </p:cTn>
                              </p:par>
                            </p:childTnLst>
                          </p:cTn>
                        </p:par>
                        <p:par>
                          <p:cTn id="294" fill="hold">
                            <p:stCondLst>
                              <p:cond delay="16000"/>
                            </p:stCondLst>
                            <p:childTnLst>
                              <p:par>
                                <p:cTn id="295" presetID="1" presetClass="entr" presetSubtype="0" fill="hold" grpId="0" nodeType="afterEffect">
                                  <p:stCondLst>
                                    <p:cond delay="1000"/>
                                  </p:stCondLst>
                                  <p:childTnLst>
                                    <p:set>
                                      <p:cBhvr>
                                        <p:cTn id="296" dur="1" fill="hold">
                                          <p:stCondLst>
                                            <p:cond delay="0"/>
                                          </p:stCondLst>
                                        </p:cTn>
                                        <p:tgtEl>
                                          <p:spTgt spid="311"/>
                                        </p:tgtEl>
                                        <p:attrNameLst>
                                          <p:attrName>style.visibility</p:attrName>
                                        </p:attrNameLst>
                                      </p:cBhvr>
                                      <p:to>
                                        <p:strVal val="visible"/>
                                      </p:to>
                                    </p:set>
                                  </p:childTnLst>
                                </p:cTn>
                              </p:par>
                            </p:childTnLst>
                          </p:cTn>
                        </p:par>
                        <p:par>
                          <p:cTn id="297" fill="hold">
                            <p:stCondLst>
                              <p:cond delay="17000"/>
                            </p:stCondLst>
                            <p:childTnLst>
                              <p:par>
                                <p:cTn id="298" presetID="1" presetClass="entr" presetSubtype="0" fill="hold" grpId="0" nodeType="afterEffect">
                                  <p:stCondLst>
                                    <p:cond delay="1000"/>
                                  </p:stCondLst>
                                  <p:childTnLst>
                                    <p:set>
                                      <p:cBhvr>
                                        <p:cTn id="299" dur="1" fill="hold">
                                          <p:stCondLst>
                                            <p:cond delay="0"/>
                                          </p:stCondLst>
                                        </p:cTn>
                                        <p:tgtEl>
                                          <p:spTgt spid="312"/>
                                        </p:tgtEl>
                                        <p:attrNameLst>
                                          <p:attrName>style.visibility</p:attrName>
                                        </p:attrNameLst>
                                      </p:cBhvr>
                                      <p:to>
                                        <p:strVal val="visible"/>
                                      </p:to>
                                    </p:set>
                                  </p:childTnLst>
                                </p:cTn>
                              </p:par>
                            </p:childTnLst>
                          </p:cTn>
                        </p:par>
                        <p:par>
                          <p:cTn id="300" fill="hold">
                            <p:stCondLst>
                              <p:cond delay="18000"/>
                            </p:stCondLst>
                            <p:childTnLst>
                              <p:par>
                                <p:cTn id="301" presetID="1" presetClass="entr" presetSubtype="0" fill="hold" grpId="0" nodeType="afterEffect">
                                  <p:stCondLst>
                                    <p:cond delay="1000"/>
                                  </p:stCondLst>
                                  <p:childTnLst>
                                    <p:set>
                                      <p:cBhvr>
                                        <p:cTn id="302" dur="1" fill="hold">
                                          <p:stCondLst>
                                            <p:cond delay="0"/>
                                          </p:stCondLst>
                                        </p:cTn>
                                        <p:tgtEl>
                                          <p:spTgt spid="313"/>
                                        </p:tgtEl>
                                        <p:attrNameLst>
                                          <p:attrName>style.visibility</p:attrName>
                                        </p:attrNameLst>
                                      </p:cBhvr>
                                      <p:to>
                                        <p:strVal val="visible"/>
                                      </p:to>
                                    </p:set>
                                  </p:childTnLst>
                                </p:cTn>
                              </p:par>
                            </p:childTnLst>
                          </p:cTn>
                        </p:par>
                        <p:par>
                          <p:cTn id="303" fill="hold">
                            <p:stCondLst>
                              <p:cond delay="19000"/>
                            </p:stCondLst>
                            <p:childTnLst>
                              <p:par>
                                <p:cTn id="304" presetID="1" presetClass="entr" presetSubtype="0" fill="hold" grpId="0" nodeType="afterEffect">
                                  <p:stCondLst>
                                    <p:cond delay="1000"/>
                                  </p:stCondLst>
                                  <p:childTnLst>
                                    <p:set>
                                      <p:cBhvr>
                                        <p:cTn id="305" dur="1" fill="hold">
                                          <p:stCondLst>
                                            <p:cond delay="0"/>
                                          </p:stCondLst>
                                        </p:cTn>
                                        <p:tgtEl>
                                          <p:spTgt spid="314"/>
                                        </p:tgtEl>
                                        <p:attrNameLst>
                                          <p:attrName>style.visibility</p:attrName>
                                        </p:attrNameLst>
                                      </p:cBhvr>
                                      <p:to>
                                        <p:strVal val="visible"/>
                                      </p:to>
                                    </p:set>
                                  </p:childTnLst>
                                </p:cTn>
                              </p:par>
                            </p:childTnLst>
                          </p:cTn>
                        </p:par>
                        <p:par>
                          <p:cTn id="306" fill="hold">
                            <p:stCondLst>
                              <p:cond delay="20000"/>
                            </p:stCondLst>
                            <p:childTnLst>
                              <p:par>
                                <p:cTn id="307" presetID="1" presetClass="entr" presetSubtype="0" fill="hold" grpId="0" nodeType="afterEffect">
                                  <p:stCondLst>
                                    <p:cond delay="1000"/>
                                  </p:stCondLst>
                                  <p:childTnLst>
                                    <p:set>
                                      <p:cBhvr>
                                        <p:cTn id="308" dur="1" fill="hold">
                                          <p:stCondLst>
                                            <p:cond delay="0"/>
                                          </p:stCondLst>
                                        </p:cTn>
                                        <p:tgtEl>
                                          <p:spTgt spid="315"/>
                                        </p:tgtEl>
                                        <p:attrNameLst>
                                          <p:attrName>style.visibility</p:attrName>
                                        </p:attrNameLst>
                                      </p:cBhvr>
                                      <p:to>
                                        <p:strVal val="visible"/>
                                      </p:to>
                                    </p:set>
                                  </p:childTnLst>
                                </p:cTn>
                              </p:par>
                            </p:childTnLst>
                          </p:cTn>
                        </p:par>
                        <p:par>
                          <p:cTn id="309" fill="hold">
                            <p:stCondLst>
                              <p:cond delay="21000"/>
                            </p:stCondLst>
                            <p:childTnLst>
                              <p:par>
                                <p:cTn id="310" presetID="1" presetClass="entr" presetSubtype="0" fill="hold" grpId="0" nodeType="afterEffect">
                                  <p:stCondLst>
                                    <p:cond delay="1000"/>
                                  </p:stCondLst>
                                  <p:childTnLst>
                                    <p:set>
                                      <p:cBhvr>
                                        <p:cTn id="311" dur="1" fill="hold">
                                          <p:stCondLst>
                                            <p:cond delay="0"/>
                                          </p:stCondLst>
                                        </p:cTn>
                                        <p:tgtEl>
                                          <p:spTgt spid="316"/>
                                        </p:tgtEl>
                                        <p:attrNameLst>
                                          <p:attrName>style.visibility</p:attrName>
                                        </p:attrNameLst>
                                      </p:cBhvr>
                                      <p:to>
                                        <p:strVal val="visible"/>
                                      </p:to>
                                    </p:set>
                                  </p:childTnLst>
                                </p:cTn>
                              </p:par>
                            </p:childTnLst>
                          </p:cTn>
                        </p:par>
                        <p:par>
                          <p:cTn id="312" fill="hold">
                            <p:stCondLst>
                              <p:cond delay="22000"/>
                            </p:stCondLst>
                            <p:childTnLst>
                              <p:par>
                                <p:cTn id="313" presetID="1" presetClass="entr" presetSubtype="0" fill="hold" grpId="0" nodeType="afterEffect">
                                  <p:stCondLst>
                                    <p:cond delay="1000"/>
                                  </p:stCondLst>
                                  <p:childTnLst>
                                    <p:set>
                                      <p:cBhvr>
                                        <p:cTn id="314" dur="1" fill="hold">
                                          <p:stCondLst>
                                            <p:cond delay="0"/>
                                          </p:stCondLst>
                                        </p:cTn>
                                        <p:tgtEl>
                                          <p:spTgt spid="317"/>
                                        </p:tgtEl>
                                        <p:attrNameLst>
                                          <p:attrName>style.visibility</p:attrName>
                                        </p:attrNameLst>
                                      </p:cBhvr>
                                      <p:to>
                                        <p:strVal val="visible"/>
                                      </p:to>
                                    </p:set>
                                  </p:childTnLst>
                                </p:cTn>
                              </p:par>
                            </p:childTnLst>
                          </p:cTn>
                        </p:par>
                        <p:par>
                          <p:cTn id="315" fill="hold">
                            <p:stCondLst>
                              <p:cond delay="23000"/>
                            </p:stCondLst>
                            <p:childTnLst>
                              <p:par>
                                <p:cTn id="316" presetID="1" presetClass="entr" presetSubtype="0" fill="hold" grpId="0" nodeType="afterEffect">
                                  <p:stCondLst>
                                    <p:cond delay="1000"/>
                                  </p:stCondLst>
                                  <p:childTnLst>
                                    <p:set>
                                      <p:cBhvr>
                                        <p:cTn id="317" dur="1" fill="hold">
                                          <p:stCondLst>
                                            <p:cond delay="0"/>
                                          </p:stCondLst>
                                        </p:cTn>
                                        <p:tgtEl>
                                          <p:spTgt spid="318"/>
                                        </p:tgtEl>
                                        <p:attrNameLst>
                                          <p:attrName>style.visibility</p:attrName>
                                        </p:attrNameLst>
                                      </p:cBhvr>
                                      <p:to>
                                        <p:strVal val="visible"/>
                                      </p:to>
                                    </p:set>
                                  </p:childTnLst>
                                </p:cTn>
                              </p:par>
                            </p:childTnLst>
                          </p:cTn>
                        </p:par>
                        <p:par>
                          <p:cTn id="318" fill="hold">
                            <p:stCondLst>
                              <p:cond delay="24000"/>
                            </p:stCondLst>
                            <p:childTnLst>
                              <p:par>
                                <p:cTn id="319" presetID="1" presetClass="entr" presetSubtype="0" fill="hold" grpId="0" nodeType="afterEffect">
                                  <p:stCondLst>
                                    <p:cond delay="1000"/>
                                  </p:stCondLst>
                                  <p:childTnLst>
                                    <p:set>
                                      <p:cBhvr>
                                        <p:cTn id="320" dur="1" fill="hold">
                                          <p:stCondLst>
                                            <p:cond delay="0"/>
                                          </p:stCondLst>
                                        </p:cTn>
                                        <p:tgtEl>
                                          <p:spTgt spid="319"/>
                                        </p:tgtEl>
                                        <p:attrNameLst>
                                          <p:attrName>style.visibility</p:attrName>
                                        </p:attrNameLst>
                                      </p:cBhvr>
                                      <p:to>
                                        <p:strVal val="visible"/>
                                      </p:to>
                                    </p:set>
                                  </p:childTnLst>
                                </p:cTn>
                              </p:par>
                            </p:childTnLst>
                          </p:cTn>
                        </p:par>
                        <p:par>
                          <p:cTn id="321" fill="hold">
                            <p:stCondLst>
                              <p:cond delay="25000"/>
                            </p:stCondLst>
                            <p:childTnLst>
                              <p:par>
                                <p:cTn id="322" presetID="1" presetClass="entr" presetSubtype="0" fill="hold" grpId="0" nodeType="afterEffect">
                                  <p:stCondLst>
                                    <p:cond delay="1000"/>
                                  </p:stCondLst>
                                  <p:childTnLst>
                                    <p:set>
                                      <p:cBhvr>
                                        <p:cTn id="323" dur="1" fill="hold">
                                          <p:stCondLst>
                                            <p:cond delay="0"/>
                                          </p:stCondLst>
                                        </p:cTn>
                                        <p:tgtEl>
                                          <p:spTgt spid="320"/>
                                        </p:tgtEl>
                                        <p:attrNameLst>
                                          <p:attrName>style.visibility</p:attrName>
                                        </p:attrNameLst>
                                      </p:cBhvr>
                                      <p:to>
                                        <p:strVal val="visible"/>
                                      </p:to>
                                    </p:set>
                                  </p:childTnLst>
                                </p:cTn>
                              </p:par>
                            </p:childTnLst>
                          </p:cTn>
                        </p:par>
                        <p:par>
                          <p:cTn id="324" fill="hold">
                            <p:stCondLst>
                              <p:cond delay="26000"/>
                            </p:stCondLst>
                            <p:childTnLst>
                              <p:par>
                                <p:cTn id="325" presetID="1" presetClass="entr" presetSubtype="0" fill="hold" grpId="0" nodeType="afterEffect">
                                  <p:stCondLst>
                                    <p:cond delay="1000"/>
                                  </p:stCondLst>
                                  <p:childTnLst>
                                    <p:set>
                                      <p:cBhvr>
                                        <p:cTn id="326" dur="1" fill="hold">
                                          <p:stCondLst>
                                            <p:cond delay="0"/>
                                          </p:stCondLst>
                                        </p:cTn>
                                        <p:tgtEl>
                                          <p:spTgt spid="321"/>
                                        </p:tgtEl>
                                        <p:attrNameLst>
                                          <p:attrName>style.visibility</p:attrName>
                                        </p:attrNameLst>
                                      </p:cBhvr>
                                      <p:to>
                                        <p:strVal val="visible"/>
                                      </p:to>
                                    </p:set>
                                  </p:childTnLst>
                                </p:cTn>
                              </p:par>
                            </p:childTnLst>
                          </p:cTn>
                        </p:par>
                        <p:par>
                          <p:cTn id="327" fill="hold">
                            <p:stCondLst>
                              <p:cond delay="27000"/>
                            </p:stCondLst>
                            <p:childTnLst>
                              <p:par>
                                <p:cTn id="328" presetID="1" presetClass="entr" presetSubtype="0" fill="hold" grpId="0" nodeType="afterEffect">
                                  <p:stCondLst>
                                    <p:cond delay="1000"/>
                                  </p:stCondLst>
                                  <p:childTnLst>
                                    <p:set>
                                      <p:cBhvr>
                                        <p:cTn id="329" dur="1" fill="hold">
                                          <p:stCondLst>
                                            <p:cond delay="0"/>
                                          </p:stCondLst>
                                        </p:cTn>
                                        <p:tgtEl>
                                          <p:spTgt spid="322"/>
                                        </p:tgtEl>
                                        <p:attrNameLst>
                                          <p:attrName>style.visibility</p:attrName>
                                        </p:attrNameLst>
                                      </p:cBhvr>
                                      <p:to>
                                        <p:strVal val="visible"/>
                                      </p:to>
                                    </p:set>
                                  </p:childTnLst>
                                </p:cTn>
                              </p:par>
                            </p:childTnLst>
                          </p:cTn>
                        </p:par>
                        <p:par>
                          <p:cTn id="330" fill="hold">
                            <p:stCondLst>
                              <p:cond delay="28000"/>
                            </p:stCondLst>
                            <p:childTnLst>
                              <p:par>
                                <p:cTn id="331" presetID="1" presetClass="entr" presetSubtype="0" fill="hold" grpId="0" nodeType="afterEffect">
                                  <p:stCondLst>
                                    <p:cond delay="1000"/>
                                  </p:stCondLst>
                                  <p:childTnLst>
                                    <p:set>
                                      <p:cBhvr>
                                        <p:cTn id="332" dur="1" fill="hold">
                                          <p:stCondLst>
                                            <p:cond delay="0"/>
                                          </p:stCondLst>
                                        </p:cTn>
                                        <p:tgtEl>
                                          <p:spTgt spid="323"/>
                                        </p:tgtEl>
                                        <p:attrNameLst>
                                          <p:attrName>style.visibility</p:attrName>
                                        </p:attrNameLst>
                                      </p:cBhvr>
                                      <p:to>
                                        <p:strVal val="visible"/>
                                      </p:to>
                                    </p:set>
                                  </p:childTnLst>
                                </p:cTn>
                              </p:par>
                            </p:childTnLst>
                          </p:cTn>
                        </p:par>
                        <p:par>
                          <p:cTn id="333" fill="hold">
                            <p:stCondLst>
                              <p:cond delay="29000"/>
                            </p:stCondLst>
                            <p:childTnLst>
                              <p:par>
                                <p:cTn id="334" presetID="1" presetClass="entr" presetSubtype="0" fill="hold" grpId="0" nodeType="afterEffect">
                                  <p:stCondLst>
                                    <p:cond delay="1000"/>
                                  </p:stCondLst>
                                  <p:childTnLst>
                                    <p:set>
                                      <p:cBhvr>
                                        <p:cTn id="335" dur="1" fill="hold">
                                          <p:stCondLst>
                                            <p:cond delay="0"/>
                                          </p:stCondLst>
                                        </p:cTn>
                                        <p:tgtEl>
                                          <p:spTgt spid="324"/>
                                        </p:tgtEl>
                                        <p:attrNameLst>
                                          <p:attrName>style.visibility</p:attrName>
                                        </p:attrNameLst>
                                      </p:cBhvr>
                                      <p:to>
                                        <p:strVal val="visible"/>
                                      </p:to>
                                    </p:set>
                                  </p:childTnLst>
                                </p:cTn>
                              </p:par>
                            </p:childTnLst>
                          </p:cTn>
                        </p:par>
                        <p:par>
                          <p:cTn id="336" fill="hold">
                            <p:stCondLst>
                              <p:cond delay="30000"/>
                            </p:stCondLst>
                            <p:childTnLst>
                              <p:par>
                                <p:cTn id="337" presetID="1" presetClass="entr" presetSubtype="0" fill="hold" grpId="0" nodeType="afterEffect">
                                  <p:stCondLst>
                                    <p:cond delay="1000"/>
                                  </p:stCondLst>
                                  <p:childTnLst>
                                    <p:set>
                                      <p:cBhvr>
                                        <p:cTn id="338" dur="1" fill="hold">
                                          <p:stCondLst>
                                            <p:cond delay="0"/>
                                          </p:stCondLst>
                                        </p:cTn>
                                        <p:tgtEl>
                                          <p:spTgt spid="325"/>
                                        </p:tgtEl>
                                        <p:attrNameLst>
                                          <p:attrName>style.visibility</p:attrName>
                                        </p:attrNameLst>
                                      </p:cBhvr>
                                      <p:to>
                                        <p:strVal val="visible"/>
                                      </p:to>
                                    </p:set>
                                  </p:childTnLst>
                                </p:cTn>
                              </p:par>
                            </p:childTnLst>
                          </p:cTn>
                        </p:par>
                        <p:par>
                          <p:cTn id="339" fill="hold">
                            <p:stCondLst>
                              <p:cond delay="31000"/>
                            </p:stCondLst>
                            <p:childTnLst>
                              <p:par>
                                <p:cTn id="340" presetID="1" presetClass="entr" presetSubtype="0" fill="hold" grpId="0" nodeType="afterEffect">
                                  <p:stCondLst>
                                    <p:cond delay="1000"/>
                                  </p:stCondLst>
                                  <p:childTnLst>
                                    <p:set>
                                      <p:cBhvr>
                                        <p:cTn id="341" dur="1" fill="hold">
                                          <p:stCondLst>
                                            <p:cond delay="0"/>
                                          </p:stCondLst>
                                        </p:cTn>
                                        <p:tgtEl>
                                          <p:spTgt spid="326"/>
                                        </p:tgtEl>
                                        <p:attrNameLst>
                                          <p:attrName>style.visibility</p:attrName>
                                        </p:attrNameLst>
                                      </p:cBhvr>
                                      <p:to>
                                        <p:strVal val="visible"/>
                                      </p:to>
                                    </p:set>
                                  </p:childTnLst>
                                </p:cTn>
                              </p:par>
                            </p:childTnLst>
                          </p:cTn>
                        </p:par>
                        <p:par>
                          <p:cTn id="342" fill="hold">
                            <p:stCondLst>
                              <p:cond delay="32000"/>
                            </p:stCondLst>
                            <p:childTnLst>
                              <p:par>
                                <p:cTn id="343" presetID="1" presetClass="entr" presetSubtype="0" fill="hold" grpId="0" nodeType="afterEffect">
                                  <p:stCondLst>
                                    <p:cond delay="1000"/>
                                  </p:stCondLst>
                                  <p:childTnLst>
                                    <p:set>
                                      <p:cBhvr>
                                        <p:cTn id="344" dur="1" fill="hold">
                                          <p:stCondLst>
                                            <p:cond delay="0"/>
                                          </p:stCondLst>
                                        </p:cTn>
                                        <p:tgtEl>
                                          <p:spTgt spid="327"/>
                                        </p:tgtEl>
                                        <p:attrNameLst>
                                          <p:attrName>style.visibility</p:attrName>
                                        </p:attrNameLst>
                                      </p:cBhvr>
                                      <p:to>
                                        <p:strVal val="visible"/>
                                      </p:to>
                                    </p:set>
                                  </p:childTnLst>
                                </p:cTn>
                              </p:par>
                            </p:childTnLst>
                          </p:cTn>
                        </p:par>
                        <p:par>
                          <p:cTn id="345" fill="hold">
                            <p:stCondLst>
                              <p:cond delay="33000"/>
                            </p:stCondLst>
                            <p:childTnLst>
                              <p:par>
                                <p:cTn id="346" presetID="1" presetClass="entr" presetSubtype="0" fill="hold" grpId="0" nodeType="afterEffect">
                                  <p:stCondLst>
                                    <p:cond delay="1000"/>
                                  </p:stCondLst>
                                  <p:childTnLst>
                                    <p:set>
                                      <p:cBhvr>
                                        <p:cTn id="347" dur="1" fill="hold">
                                          <p:stCondLst>
                                            <p:cond delay="0"/>
                                          </p:stCondLst>
                                        </p:cTn>
                                        <p:tgtEl>
                                          <p:spTgt spid="328"/>
                                        </p:tgtEl>
                                        <p:attrNameLst>
                                          <p:attrName>style.visibility</p:attrName>
                                        </p:attrNameLst>
                                      </p:cBhvr>
                                      <p:to>
                                        <p:strVal val="visible"/>
                                      </p:to>
                                    </p:set>
                                  </p:childTnLst>
                                </p:cTn>
                              </p:par>
                            </p:childTnLst>
                          </p:cTn>
                        </p:par>
                        <p:par>
                          <p:cTn id="348" fill="hold">
                            <p:stCondLst>
                              <p:cond delay="34000"/>
                            </p:stCondLst>
                            <p:childTnLst>
                              <p:par>
                                <p:cTn id="349" presetID="1" presetClass="entr" presetSubtype="0" fill="hold" grpId="0" nodeType="afterEffect">
                                  <p:stCondLst>
                                    <p:cond delay="1000"/>
                                  </p:stCondLst>
                                  <p:childTnLst>
                                    <p:set>
                                      <p:cBhvr>
                                        <p:cTn id="350" dur="1" fill="hold">
                                          <p:stCondLst>
                                            <p:cond delay="0"/>
                                          </p:stCondLst>
                                        </p:cTn>
                                        <p:tgtEl>
                                          <p:spTgt spid="329"/>
                                        </p:tgtEl>
                                        <p:attrNameLst>
                                          <p:attrName>style.visibility</p:attrName>
                                        </p:attrNameLst>
                                      </p:cBhvr>
                                      <p:to>
                                        <p:strVal val="visible"/>
                                      </p:to>
                                    </p:set>
                                  </p:childTnLst>
                                </p:cTn>
                              </p:par>
                            </p:childTnLst>
                          </p:cTn>
                        </p:par>
                        <p:par>
                          <p:cTn id="351" fill="hold">
                            <p:stCondLst>
                              <p:cond delay="35000"/>
                            </p:stCondLst>
                            <p:childTnLst>
                              <p:par>
                                <p:cTn id="352" presetID="1" presetClass="entr" presetSubtype="0" fill="hold" grpId="0" nodeType="afterEffect">
                                  <p:stCondLst>
                                    <p:cond delay="1000"/>
                                  </p:stCondLst>
                                  <p:childTnLst>
                                    <p:set>
                                      <p:cBhvr>
                                        <p:cTn id="353" dur="1" fill="hold">
                                          <p:stCondLst>
                                            <p:cond delay="0"/>
                                          </p:stCondLst>
                                        </p:cTn>
                                        <p:tgtEl>
                                          <p:spTgt spid="330"/>
                                        </p:tgtEl>
                                        <p:attrNameLst>
                                          <p:attrName>style.visibility</p:attrName>
                                        </p:attrNameLst>
                                      </p:cBhvr>
                                      <p:to>
                                        <p:strVal val="visible"/>
                                      </p:to>
                                    </p:set>
                                  </p:childTnLst>
                                </p:cTn>
                              </p:par>
                            </p:childTnLst>
                          </p:cTn>
                        </p:par>
                        <p:par>
                          <p:cTn id="354" fill="hold">
                            <p:stCondLst>
                              <p:cond delay="36000"/>
                            </p:stCondLst>
                            <p:childTnLst>
                              <p:par>
                                <p:cTn id="355" presetID="1" presetClass="entr" presetSubtype="0" fill="hold" grpId="0" nodeType="afterEffect">
                                  <p:stCondLst>
                                    <p:cond delay="1000"/>
                                  </p:stCondLst>
                                  <p:childTnLst>
                                    <p:set>
                                      <p:cBhvr>
                                        <p:cTn id="356" dur="1" fill="hold">
                                          <p:stCondLst>
                                            <p:cond delay="0"/>
                                          </p:stCondLst>
                                        </p:cTn>
                                        <p:tgtEl>
                                          <p:spTgt spid="331"/>
                                        </p:tgtEl>
                                        <p:attrNameLst>
                                          <p:attrName>style.visibility</p:attrName>
                                        </p:attrNameLst>
                                      </p:cBhvr>
                                      <p:to>
                                        <p:strVal val="visible"/>
                                      </p:to>
                                    </p:set>
                                  </p:childTnLst>
                                </p:cTn>
                              </p:par>
                            </p:childTnLst>
                          </p:cTn>
                        </p:par>
                        <p:par>
                          <p:cTn id="357" fill="hold">
                            <p:stCondLst>
                              <p:cond delay="37000"/>
                            </p:stCondLst>
                            <p:childTnLst>
                              <p:par>
                                <p:cTn id="358" presetID="1" presetClass="entr" presetSubtype="0" fill="hold" grpId="0" nodeType="afterEffect">
                                  <p:stCondLst>
                                    <p:cond delay="1000"/>
                                  </p:stCondLst>
                                  <p:childTnLst>
                                    <p:set>
                                      <p:cBhvr>
                                        <p:cTn id="359" dur="1" fill="hold">
                                          <p:stCondLst>
                                            <p:cond delay="0"/>
                                          </p:stCondLst>
                                        </p:cTn>
                                        <p:tgtEl>
                                          <p:spTgt spid="332"/>
                                        </p:tgtEl>
                                        <p:attrNameLst>
                                          <p:attrName>style.visibility</p:attrName>
                                        </p:attrNameLst>
                                      </p:cBhvr>
                                      <p:to>
                                        <p:strVal val="visible"/>
                                      </p:to>
                                    </p:set>
                                  </p:childTnLst>
                                </p:cTn>
                              </p:par>
                            </p:childTnLst>
                          </p:cTn>
                        </p:par>
                        <p:par>
                          <p:cTn id="360" fill="hold">
                            <p:stCondLst>
                              <p:cond delay="38000"/>
                            </p:stCondLst>
                            <p:childTnLst>
                              <p:par>
                                <p:cTn id="361" presetID="1" presetClass="entr" presetSubtype="0" fill="hold" grpId="0" nodeType="afterEffect">
                                  <p:stCondLst>
                                    <p:cond delay="1000"/>
                                  </p:stCondLst>
                                  <p:childTnLst>
                                    <p:set>
                                      <p:cBhvr>
                                        <p:cTn id="362" dur="1" fill="hold">
                                          <p:stCondLst>
                                            <p:cond delay="0"/>
                                          </p:stCondLst>
                                        </p:cTn>
                                        <p:tgtEl>
                                          <p:spTgt spid="333"/>
                                        </p:tgtEl>
                                        <p:attrNameLst>
                                          <p:attrName>style.visibility</p:attrName>
                                        </p:attrNameLst>
                                      </p:cBhvr>
                                      <p:to>
                                        <p:strVal val="visible"/>
                                      </p:to>
                                    </p:set>
                                  </p:childTnLst>
                                </p:cTn>
                              </p:par>
                            </p:childTnLst>
                          </p:cTn>
                        </p:par>
                        <p:par>
                          <p:cTn id="363" fill="hold">
                            <p:stCondLst>
                              <p:cond delay="39000"/>
                            </p:stCondLst>
                            <p:childTnLst>
                              <p:par>
                                <p:cTn id="364" presetID="1" presetClass="entr" presetSubtype="0" fill="hold" grpId="0" nodeType="afterEffect">
                                  <p:stCondLst>
                                    <p:cond delay="1000"/>
                                  </p:stCondLst>
                                  <p:childTnLst>
                                    <p:set>
                                      <p:cBhvr>
                                        <p:cTn id="365" dur="1" fill="hold">
                                          <p:stCondLst>
                                            <p:cond delay="0"/>
                                          </p:stCondLst>
                                        </p:cTn>
                                        <p:tgtEl>
                                          <p:spTgt spid="334"/>
                                        </p:tgtEl>
                                        <p:attrNameLst>
                                          <p:attrName>style.visibility</p:attrName>
                                        </p:attrNameLst>
                                      </p:cBhvr>
                                      <p:to>
                                        <p:strVal val="visible"/>
                                      </p:to>
                                    </p:set>
                                  </p:childTnLst>
                                </p:cTn>
                              </p:par>
                            </p:childTnLst>
                          </p:cTn>
                        </p:par>
                        <p:par>
                          <p:cTn id="366" fill="hold">
                            <p:stCondLst>
                              <p:cond delay="40000"/>
                            </p:stCondLst>
                            <p:childTnLst>
                              <p:par>
                                <p:cTn id="367" presetID="1" presetClass="entr" presetSubtype="0" fill="hold" grpId="0" nodeType="afterEffect">
                                  <p:stCondLst>
                                    <p:cond delay="1000"/>
                                  </p:stCondLst>
                                  <p:childTnLst>
                                    <p:set>
                                      <p:cBhvr>
                                        <p:cTn id="368" dur="1" fill="hold">
                                          <p:stCondLst>
                                            <p:cond delay="0"/>
                                          </p:stCondLst>
                                        </p:cTn>
                                        <p:tgtEl>
                                          <p:spTgt spid="335"/>
                                        </p:tgtEl>
                                        <p:attrNameLst>
                                          <p:attrName>style.visibility</p:attrName>
                                        </p:attrNameLst>
                                      </p:cBhvr>
                                      <p:to>
                                        <p:strVal val="visible"/>
                                      </p:to>
                                    </p:set>
                                  </p:childTnLst>
                                </p:cTn>
                              </p:par>
                            </p:childTnLst>
                          </p:cTn>
                        </p:par>
                        <p:par>
                          <p:cTn id="369" fill="hold">
                            <p:stCondLst>
                              <p:cond delay="41000"/>
                            </p:stCondLst>
                            <p:childTnLst>
                              <p:par>
                                <p:cTn id="370" presetID="1" presetClass="entr" presetSubtype="0" fill="hold" grpId="0" nodeType="afterEffect">
                                  <p:stCondLst>
                                    <p:cond delay="1000"/>
                                  </p:stCondLst>
                                  <p:childTnLst>
                                    <p:set>
                                      <p:cBhvr>
                                        <p:cTn id="371" dur="1" fill="hold">
                                          <p:stCondLst>
                                            <p:cond delay="0"/>
                                          </p:stCondLst>
                                        </p:cTn>
                                        <p:tgtEl>
                                          <p:spTgt spid="336"/>
                                        </p:tgtEl>
                                        <p:attrNameLst>
                                          <p:attrName>style.visibility</p:attrName>
                                        </p:attrNameLst>
                                      </p:cBhvr>
                                      <p:to>
                                        <p:strVal val="visible"/>
                                      </p:to>
                                    </p:set>
                                  </p:childTnLst>
                                </p:cTn>
                              </p:par>
                            </p:childTnLst>
                          </p:cTn>
                        </p:par>
                        <p:par>
                          <p:cTn id="372" fill="hold">
                            <p:stCondLst>
                              <p:cond delay="42000"/>
                            </p:stCondLst>
                            <p:childTnLst>
                              <p:par>
                                <p:cTn id="373" presetID="1" presetClass="entr" presetSubtype="0" fill="hold" grpId="0" nodeType="afterEffect">
                                  <p:stCondLst>
                                    <p:cond delay="1000"/>
                                  </p:stCondLst>
                                  <p:childTnLst>
                                    <p:set>
                                      <p:cBhvr>
                                        <p:cTn id="374" dur="1" fill="hold">
                                          <p:stCondLst>
                                            <p:cond delay="0"/>
                                          </p:stCondLst>
                                        </p:cTn>
                                        <p:tgtEl>
                                          <p:spTgt spid="337"/>
                                        </p:tgtEl>
                                        <p:attrNameLst>
                                          <p:attrName>style.visibility</p:attrName>
                                        </p:attrNameLst>
                                      </p:cBhvr>
                                      <p:to>
                                        <p:strVal val="visible"/>
                                      </p:to>
                                    </p:set>
                                  </p:childTnLst>
                                </p:cTn>
                              </p:par>
                            </p:childTnLst>
                          </p:cTn>
                        </p:par>
                        <p:par>
                          <p:cTn id="375" fill="hold">
                            <p:stCondLst>
                              <p:cond delay="43000"/>
                            </p:stCondLst>
                            <p:childTnLst>
                              <p:par>
                                <p:cTn id="376" presetID="1" presetClass="entr" presetSubtype="0" fill="hold" grpId="0" nodeType="afterEffect">
                                  <p:stCondLst>
                                    <p:cond delay="1000"/>
                                  </p:stCondLst>
                                  <p:childTnLst>
                                    <p:set>
                                      <p:cBhvr>
                                        <p:cTn id="377" dur="1" fill="hold">
                                          <p:stCondLst>
                                            <p:cond delay="0"/>
                                          </p:stCondLst>
                                        </p:cTn>
                                        <p:tgtEl>
                                          <p:spTgt spid="338"/>
                                        </p:tgtEl>
                                        <p:attrNameLst>
                                          <p:attrName>style.visibility</p:attrName>
                                        </p:attrNameLst>
                                      </p:cBhvr>
                                      <p:to>
                                        <p:strVal val="visible"/>
                                      </p:to>
                                    </p:set>
                                  </p:childTnLst>
                                </p:cTn>
                              </p:par>
                            </p:childTnLst>
                          </p:cTn>
                        </p:par>
                        <p:par>
                          <p:cTn id="378" fill="hold">
                            <p:stCondLst>
                              <p:cond delay="44000"/>
                            </p:stCondLst>
                            <p:childTnLst>
                              <p:par>
                                <p:cTn id="379" presetID="1" presetClass="entr" presetSubtype="0" fill="hold" grpId="0" nodeType="afterEffect">
                                  <p:stCondLst>
                                    <p:cond delay="1000"/>
                                  </p:stCondLst>
                                  <p:childTnLst>
                                    <p:set>
                                      <p:cBhvr>
                                        <p:cTn id="380" dur="1" fill="hold">
                                          <p:stCondLst>
                                            <p:cond delay="0"/>
                                          </p:stCondLst>
                                        </p:cTn>
                                        <p:tgtEl>
                                          <p:spTgt spid="339"/>
                                        </p:tgtEl>
                                        <p:attrNameLst>
                                          <p:attrName>style.visibility</p:attrName>
                                        </p:attrNameLst>
                                      </p:cBhvr>
                                      <p:to>
                                        <p:strVal val="visible"/>
                                      </p:to>
                                    </p:set>
                                  </p:childTnLst>
                                </p:cTn>
                              </p:par>
                            </p:childTnLst>
                          </p:cTn>
                        </p:par>
                        <p:par>
                          <p:cTn id="381" fill="hold">
                            <p:stCondLst>
                              <p:cond delay="45000"/>
                            </p:stCondLst>
                            <p:childTnLst>
                              <p:par>
                                <p:cTn id="382" presetID="1" presetClass="entr" presetSubtype="0" fill="hold" grpId="0" nodeType="afterEffect">
                                  <p:stCondLst>
                                    <p:cond delay="1000"/>
                                  </p:stCondLst>
                                  <p:childTnLst>
                                    <p:set>
                                      <p:cBhvr>
                                        <p:cTn id="383" dur="1" fill="hold">
                                          <p:stCondLst>
                                            <p:cond delay="0"/>
                                          </p:stCondLst>
                                        </p:cTn>
                                        <p:tgtEl>
                                          <p:spTgt spid="340"/>
                                        </p:tgtEl>
                                        <p:attrNameLst>
                                          <p:attrName>style.visibility</p:attrName>
                                        </p:attrNameLst>
                                      </p:cBhvr>
                                      <p:to>
                                        <p:strVal val="visible"/>
                                      </p:to>
                                    </p:set>
                                  </p:childTnLst>
                                </p:cTn>
                              </p:par>
                            </p:childTnLst>
                          </p:cTn>
                        </p:par>
                        <p:par>
                          <p:cTn id="384" fill="hold">
                            <p:stCondLst>
                              <p:cond delay="46000"/>
                            </p:stCondLst>
                            <p:childTnLst>
                              <p:par>
                                <p:cTn id="385" presetID="1" presetClass="entr" presetSubtype="0" fill="hold" grpId="0" nodeType="afterEffect">
                                  <p:stCondLst>
                                    <p:cond delay="1000"/>
                                  </p:stCondLst>
                                  <p:childTnLst>
                                    <p:set>
                                      <p:cBhvr>
                                        <p:cTn id="386" dur="1" fill="hold">
                                          <p:stCondLst>
                                            <p:cond delay="0"/>
                                          </p:stCondLst>
                                        </p:cTn>
                                        <p:tgtEl>
                                          <p:spTgt spid="341"/>
                                        </p:tgtEl>
                                        <p:attrNameLst>
                                          <p:attrName>style.visibility</p:attrName>
                                        </p:attrNameLst>
                                      </p:cBhvr>
                                      <p:to>
                                        <p:strVal val="visible"/>
                                      </p:to>
                                    </p:set>
                                  </p:childTnLst>
                                </p:cTn>
                              </p:par>
                            </p:childTnLst>
                          </p:cTn>
                        </p:par>
                        <p:par>
                          <p:cTn id="387" fill="hold">
                            <p:stCondLst>
                              <p:cond delay="47000"/>
                            </p:stCondLst>
                            <p:childTnLst>
                              <p:par>
                                <p:cTn id="388" presetID="1" presetClass="entr" presetSubtype="0" fill="hold" grpId="0" nodeType="afterEffect">
                                  <p:stCondLst>
                                    <p:cond delay="1000"/>
                                  </p:stCondLst>
                                  <p:childTnLst>
                                    <p:set>
                                      <p:cBhvr>
                                        <p:cTn id="389" dur="1" fill="hold">
                                          <p:stCondLst>
                                            <p:cond delay="0"/>
                                          </p:stCondLst>
                                        </p:cTn>
                                        <p:tgtEl>
                                          <p:spTgt spid="342"/>
                                        </p:tgtEl>
                                        <p:attrNameLst>
                                          <p:attrName>style.visibility</p:attrName>
                                        </p:attrNameLst>
                                      </p:cBhvr>
                                      <p:to>
                                        <p:strVal val="visible"/>
                                      </p:to>
                                    </p:set>
                                  </p:childTnLst>
                                </p:cTn>
                              </p:par>
                            </p:childTnLst>
                          </p:cTn>
                        </p:par>
                        <p:par>
                          <p:cTn id="390" fill="hold">
                            <p:stCondLst>
                              <p:cond delay="48000"/>
                            </p:stCondLst>
                            <p:childTnLst>
                              <p:par>
                                <p:cTn id="391" presetID="1" presetClass="entr" presetSubtype="0" fill="hold" grpId="0" nodeType="afterEffect">
                                  <p:stCondLst>
                                    <p:cond delay="1000"/>
                                  </p:stCondLst>
                                  <p:childTnLst>
                                    <p:set>
                                      <p:cBhvr>
                                        <p:cTn id="392" dur="1" fill="hold">
                                          <p:stCondLst>
                                            <p:cond delay="0"/>
                                          </p:stCondLst>
                                        </p:cTn>
                                        <p:tgtEl>
                                          <p:spTgt spid="343"/>
                                        </p:tgtEl>
                                        <p:attrNameLst>
                                          <p:attrName>style.visibility</p:attrName>
                                        </p:attrNameLst>
                                      </p:cBhvr>
                                      <p:to>
                                        <p:strVal val="visible"/>
                                      </p:to>
                                    </p:set>
                                  </p:childTnLst>
                                </p:cTn>
                              </p:par>
                            </p:childTnLst>
                          </p:cTn>
                        </p:par>
                        <p:par>
                          <p:cTn id="393" fill="hold">
                            <p:stCondLst>
                              <p:cond delay="49000"/>
                            </p:stCondLst>
                            <p:childTnLst>
                              <p:par>
                                <p:cTn id="394" presetID="1" presetClass="entr" presetSubtype="0" fill="hold" grpId="0" nodeType="afterEffect">
                                  <p:stCondLst>
                                    <p:cond delay="1000"/>
                                  </p:stCondLst>
                                  <p:childTnLst>
                                    <p:set>
                                      <p:cBhvr>
                                        <p:cTn id="395" dur="1" fill="hold">
                                          <p:stCondLst>
                                            <p:cond delay="0"/>
                                          </p:stCondLst>
                                        </p:cTn>
                                        <p:tgtEl>
                                          <p:spTgt spid="344"/>
                                        </p:tgtEl>
                                        <p:attrNameLst>
                                          <p:attrName>style.visibility</p:attrName>
                                        </p:attrNameLst>
                                      </p:cBhvr>
                                      <p:to>
                                        <p:strVal val="visible"/>
                                      </p:to>
                                    </p:set>
                                  </p:childTnLst>
                                </p:cTn>
                              </p:par>
                            </p:childTnLst>
                          </p:cTn>
                        </p:par>
                        <p:par>
                          <p:cTn id="396" fill="hold">
                            <p:stCondLst>
                              <p:cond delay="50000"/>
                            </p:stCondLst>
                            <p:childTnLst>
                              <p:par>
                                <p:cTn id="397" presetID="1" presetClass="entr" presetSubtype="0" fill="hold" grpId="0" nodeType="afterEffect">
                                  <p:stCondLst>
                                    <p:cond delay="1000"/>
                                  </p:stCondLst>
                                  <p:childTnLst>
                                    <p:set>
                                      <p:cBhvr>
                                        <p:cTn id="398" dur="1" fill="hold">
                                          <p:stCondLst>
                                            <p:cond delay="0"/>
                                          </p:stCondLst>
                                        </p:cTn>
                                        <p:tgtEl>
                                          <p:spTgt spid="345"/>
                                        </p:tgtEl>
                                        <p:attrNameLst>
                                          <p:attrName>style.visibility</p:attrName>
                                        </p:attrNameLst>
                                      </p:cBhvr>
                                      <p:to>
                                        <p:strVal val="visible"/>
                                      </p:to>
                                    </p:set>
                                  </p:childTnLst>
                                </p:cTn>
                              </p:par>
                            </p:childTnLst>
                          </p:cTn>
                        </p:par>
                        <p:par>
                          <p:cTn id="399" fill="hold">
                            <p:stCondLst>
                              <p:cond delay="51000"/>
                            </p:stCondLst>
                            <p:childTnLst>
                              <p:par>
                                <p:cTn id="400" presetID="1" presetClass="entr" presetSubtype="0" fill="hold" grpId="0" nodeType="afterEffect">
                                  <p:stCondLst>
                                    <p:cond delay="1000"/>
                                  </p:stCondLst>
                                  <p:childTnLst>
                                    <p:set>
                                      <p:cBhvr>
                                        <p:cTn id="401" dur="1" fill="hold">
                                          <p:stCondLst>
                                            <p:cond delay="0"/>
                                          </p:stCondLst>
                                        </p:cTn>
                                        <p:tgtEl>
                                          <p:spTgt spid="346"/>
                                        </p:tgtEl>
                                        <p:attrNameLst>
                                          <p:attrName>style.visibility</p:attrName>
                                        </p:attrNameLst>
                                      </p:cBhvr>
                                      <p:to>
                                        <p:strVal val="visible"/>
                                      </p:to>
                                    </p:set>
                                  </p:childTnLst>
                                </p:cTn>
                              </p:par>
                            </p:childTnLst>
                          </p:cTn>
                        </p:par>
                        <p:par>
                          <p:cTn id="402" fill="hold">
                            <p:stCondLst>
                              <p:cond delay="52000"/>
                            </p:stCondLst>
                            <p:childTnLst>
                              <p:par>
                                <p:cTn id="403" presetID="1" presetClass="entr" presetSubtype="0" fill="hold" grpId="0" nodeType="afterEffect">
                                  <p:stCondLst>
                                    <p:cond delay="1000"/>
                                  </p:stCondLst>
                                  <p:childTnLst>
                                    <p:set>
                                      <p:cBhvr>
                                        <p:cTn id="404" dur="1" fill="hold">
                                          <p:stCondLst>
                                            <p:cond delay="0"/>
                                          </p:stCondLst>
                                        </p:cTn>
                                        <p:tgtEl>
                                          <p:spTgt spid="347"/>
                                        </p:tgtEl>
                                        <p:attrNameLst>
                                          <p:attrName>style.visibility</p:attrName>
                                        </p:attrNameLst>
                                      </p:cBhvr>
                                      <p:to>
                                        <p:strVal val="visible"/>
                                      </p:to>
                                    </p:set>
                                  </p:childTnLst>
                                </p:cTn>
                              </p:par>
                            </p:childTnLst>
                          </p:cTn>
                        </p:par>
                        <p:par>
                          <p:cTn id="405" fill="hold">
                            <p:stCondLst>
                              <p:cond delay="53000"/>
                            </p:stCondLst>
                            <p:childTnLst>
                              <p:par>
                                <p:cTn id="406" presetID="1" presetClass="entr" presetSubtype="0" fill="hold" grpId="0" nodeType="afterEffect">
                                  <p:stCondLst>
                                    <p:cond delay="1000"/>
                                  </p:stCondLst>
                                  <p:childTnLst>
                                    <p:set>
                                      <p:cBhvr>
                                        <p:cTn id="407" dur="1" fill="hold">
                                          <p:stCondLst>
                                            <p:cond delay="0"/>
                                          </p:stCondLst>
                                        </p:cTn>
                                        <p:tgtEl>
                                          <p:spTgt spid="348"/>
                                        </p:tgtEl>
                                        <p:attrNameLst>
                                          <p:attrName>style.visibility</p:attrName>
                                        </p:attrNameLst>
                                      </p:cBhvr>
                                      <p:to>
                                        <p:strVal val="visible"/>
                                      </p:to>
                                    </p:set>
                                  </p:childTnLst>
                                </p:cTn>
                              </p:par>
                            </p:childTnLst>
                          </p:cTn>
                        </p:par>
                        <p:par>
                          <p:cTn id="408" fill="hold">
                            <p:stCondLst>
                              <p:cond delay="54000"/>
                            </p:stCondLst>
                            <p:childTnLst>
                              <p:par>
                                <p:cTn id="409" presetID="1" presetClass="entr" presetSubtype="0" fill="hold" grpId="0" nodeType="afterEffect">
                                  <p:stCondLst>
                                    <p:cond delay="1000"/>
                                  </p:stCondLst>
                                  <p:childTnLst>
                                    <p:set>
                                      <p:cBhvr>
                                        <p:cTn id="410" dur="1" fill="hold">
                                          <p:stCondLst>
                                            <p:cond delay="0"/>
                                          </p:stCondLst>
                                        </p:cTn>
                                        <p:tgtEl>
                                          <p:spTgt spid="349"/>
                                        </p:tgtEl>
                                        <p:attrNameLst>
                                          <p:attrName>style.visibility</p:attrName>
                                        </p:attrNameLst>
                                      </p:cBhvr>
                                      <p:to>
                                        <p:strVal val="visible"/>
                                      </p:to>
                                    </p:set>
                                  </p:childTnLst>
                                </p:cTn>
                              </p:par>
                            </p:childTnLst>
                          </p:cTn>
                        </p:par>
                        <p:par>
                          <p:cTn id="411" fill="hold">
                            <p:stCondLst>
                              <p:cond delay="55000"/>
                            </p:stCondLst>
                            <p:childTnLst>
                              <p:par>
                                <p:cTn id="412" presetID="1" presetClass="entr" presetSubtype="0" fill="hold" grpId="0" nodeType="afterEffect">
                                  <p:stCondLst>
                                    <p:cond delay="1000"/>
                                  </p:stCondLst>
                                  <p:childTnLst>
                                    <p:set>
                                      <p:cBhvr>
                                        <p:cTn id="413" dur="1" fill="hold">
                                          <p:stCondLst>
                                            <p:cond delay="0"/>
                                          </p:stCondLst>
                                        </p:cTn>
                                        <p:tgtEl>
                                          <p:spTgt spid="350"/>
                                        </p:tgtEl>
                                        <p:attrNameLst>
                                          <p:attrName>style.visibility</p:attrName>
                                        </p:attrNameLst>
                                      </p:cBhvr>
                                      <p:to>
                                        <p:strVal val="visible"/>
                                      </p:to>
                                    </p:set>
                                  </p:childTnLst>
                                </p:cTn>
                              </p:par>
                            </p:childTnLst>
                          </p:cTn>
                        </p:par>
                        <p:par>
                          <p:cTn id="414" fill="hold">
                            <p:stCondLst>
                              <p:cond delay="56000"/>
                            </p:stCondLst>
                            <p:childTnLst>
                              <p:par>
                                <p:cTn id="415" presetID="1" presetClass="entr" presetSubtype="0" fill="hold" grpId="0" nodeType="afterEffect">
                                  <p:stCondLst>
                                    <p:cond delay="1000"/>
                                  </p:stCondLst>
                                  <p:childTnLst>
                                    <p:set>
                                      <p:cBhvr>
                                        <p:cTn id="416" dur="1" fill="hold">
                                          <p:stCondLst>
                                            <p:cond delay="0"/>
                                          </p:stCondLst>
                                        </p:cTn>
                                        <p:tgtEl>
                                          <p:spTgt spid="351"/>
                                        </p:tgtEl>
                                        <p:attrNameLst>
                                          <p:attrName>style.visibility</p:attrName>
                                        </p:attrNameLst>
                                      </p:cBhvr>
                                      <p:to>
                                        <p:strVal val="visible"/>
                                      </p:to>
                                    </p:set>
                                  </p:childTnLst>
                                </p:cTn>
                              </p:par>
                            </p:childTnLst>
                          </p:cTn>
                        </p:par>
                        <p:par>
                          <p:cTn id="417" fill="hold">
                            <p:stCondLst>
                              <p:cond delay="57000"/>
                            </p:stCondLst>
                            <p:childTnLst>
                              <p:par>
                                <p:cTn id="418" presetID="1" presetClass="entr" presetSubtype="0" fill="hold" grpId="0" nodeType="afterEffect">
                                  <p:stCondLst>
                                    <p:cond delay="1000"/>
                                  </p:stCondLst>
                                  <p:childTnLst>
                                    <p:set>
                                      <p:cBhvr>
                                        <p:cTn id="419" dur="1" fill="hold">
                                          <p:stCondLst>
                                            <p:cond delay="0"/>
                                          </p:stCondLst>
                                        </p:cTn>
                                        <p:tgtEl>
                                          <p:spTgt spid="352"/>
                                        </p:tgtEl>
                                        <p:attrNameLst>
                                          <p:attrName>style.visibility</p:attrName>
                                        </p:attrNameLst>
                                      </p:cBhvr>
                                      <p:to>
                                        <p:strVal val="visible"/>
                                      </p:to>
                                    </p:set>
                                  </p:childTnLst>
                                </p:cTn>
                              </p:par>
                            </p:childTnLst>
                          </p:cTn>
                        </p:par>
                        <p:par>
                          <p:cTn id="420" fill="hold">
                            <p:stCondLst>
                              <p:cond delay="58000"/>
                            </p:stCondLst>
                            <p:childTnLst>
                              <p:par>
                                <p:cTn id="421" presetID="1" presetClass="entr" presetSubtype="0" fill="hold" grpId="0" nodeType="afterEffect">
                                  <p:stCondLst>
                                    <p:cond delay="1000"/>
                                  </p:stCondLst>
                                  <p:childTnLst>
                                    <p:set>
                                      <p:cBhvr>
                                        <p:cTn id="422" dur="1" fill="hold">
                                          <p:stCondLst>
                                            <p:cond delay="0"/>
                                          </p:stCondLst>
                                        </p:cTn>
                                        <p:tgtEl>
                                          <p:spTgt spid="353"/>
                                        </p:tgtEl>
                                        <p:attrNameLst>
                                          <p:attrName>style.visibility</p:attrName>
                                        </p:attrNameLst>
                                      </p:cBhvr>
                                      <p:to>
                                        <p:strVal val="visible"/>
                                      </p:to>
                                    </p:set>
                                  </p:childTnLst>
                                </p:cTn>
                              </p:par>
                            </p:childTnLst>
                          </p:cTn>
                        </p:par>
                        <p:par>
                          <p:cTn id="423" fill="hold">
                            <p:stCondLst>
                              <p:cond delay="59000"/>
                            </p:stCondLst>
                            <p:childTnLst>
                              <p:par>
                                <p:cTn id="424" presetID="1" presetClass="entr" presetSubtype="0" fill="hold" grpId="0" nodeType="afterEffect">
                                  <p:stCondLst>
                                    <p:cond delay="1000"/>
                                  </p:stCondLst>
                                  <p:childTnLst>
                                    <p:set>
                                      <p:cBhvr>
                                        <p:cTn id="425" dur="1" fill="hold">
                                          <p:stCondLst>
                                            <p:cond delay="0"/>
                                          </p:stCondLst>
                                        </p:cTn>
                                        <p:tgtEl>
                                          <p:spTgt spid="354"/>
                                        </p:tgtEl>
                                        <p:attrNameLst>
                                          <p:attrName>style.visibility</p:attrName>
                                        </p:attrNameLst>
                                      </p:cBhvr>
                                      <p:to>
                                        <p:strVal val="visible"/>
                                      </p:to>
                                    </p:set>
                                  </p:childTnLst>
                                </p:cTn>
                              </p:par>
                            </p:childTnLst>
                          </p:cTn>
                        </p:par>
                        <p:par>
                          <p:cTn id="426" fill="hold">
                            <p:stCondLst>
                              <p:cond delay="60000"/>
                            </p:stCondLst>
                            <p:childTnLst>
                              <p:par>
                                <p:cTn id="427" presetID="1" presetClass="entr" presetSubtype="0" fill="hold" nodeType="afterEffect">
                                  <p:stCondLst>
                                    <p:cond delay="0"/>
                                  </p:stCondLst>
                                  <p:childTnLst>
                                    <p:set>
                                      <p:cBhvr>
                                        <p:cTn id="428" dur="1" fill="hold">
                                          <p:stCondLst>
                                            <p:cond delay="0"/>
                                          </p:stCondLst>
                                        </p:cTn>
                                        <p:tgtEl>
                                          <p:spTgt spid="355"/>
                                        </p:tgtEl>
                                        <p:attrNameLst>
                                          <p:attrName>style.visibility</p:attrName>
                                        </p:attrNameLst>
                                      </p:cBhvr>
                                      <p:to>
                                        <p:strVal val="visible"/>
                                      </p:to>
                                    </p:set>
                                  </p:childTnLst>
                                </p:cTn>
                              </p:par>
                            </p:childTnLst>
                          </p:cTn>
                        </p:par>
                      </p:childTnLst>
                    </p:cTn>
                  </p:par>
                </p:childTnLst>
              </p:cTn>
              <p:nextCondLst>
                <p:cond evt="onClick" delay="0">
                  <p:tgtEl>
                    <p:spTgt spid="292"/>
                  </p:tgtEl>
                </p:cond>
              </p:nextCondLst>
            </p:seq>
          </p:childTnLst>
        </p:cTn>
      </p:par>
    </p:tnLst>
    <p:bldLst>
      <p:bldP spid="223" grpId="0"/>
      <p:bldP spid="224" grpId="0"/>
      <p:bldP spid="225" grpId="0"/>
      <p:bldP spid="228" grpId="0"/>
      <p:bldP spid="229" grpId="0"/>
      <p:bldP spid="230" grpId="0"/>
      <p:bldP spid="233" grpId="0"/>
      <p:bldP spid="234" grpId="0"/>
      <p:bldP spid="235" grpId="0"/>
      <p:bldP spid="238" grpId="0"/>
      <p:bldP spid="239" grpId="0"/>
      <p:bldP spid="240" grpId="0"/>
      <p:bldP spid="243" grpId="0"/>
      <p:bldP spid="244" grpId="0"/>
      <p:bldP spid="245" grpId="0"/>
      <p:bldP spid="248" grpId="0"/>
      <p:bldP spid="249" grpId="0"/>
      <p:bldP spid="250" grpId="0"/>
      <p:bldP spid="210" grpId="0" animBg="1"/>
      <p:bldP spid="210" grpId="1" animBg="1"/>
      <p:bldP spid="210" grpId="2" animBg="1"/>
      <p:bldP spid="210" grpId="3" animBg="1"/>
      <p:bldP spid="210" grpId="4" animBg="1"/>
      <p:bldP spid="210" grpId="5" animBg="1"/>
      <p:bldP spid="210" grpId="6" animBg="1"/>
      <p:bldP spid="210" grpId="7" animBg="1"/>
      <p:bldP spid="210" grpId="8" animBg="1"/>
      <p:bldP spid="210" grpId="9" animBg="1"/>
      <p:bldP spid="210" grpId="10" animBg="1"/>
      <p:bldP spid="210" grpId="11" animBg="1"/>
      <p:bldP spid="210" grpId="12" animBg="1"/>
      <p:bldP spid="210" grpId="13" animBg="1"/>
      <p:bldP spid="210" grpId="14" animBg="1"/>
      <p:bldP spid="210" grpId="15" animBg="1"/>
      <p:bldP spid="210" grpId="16" animBg="1"/>
      <p:bldP spid="210" grpId="17" animBg="1"/>
      <p:bldP spid="210" grpId="18" animBg="1"/>
      <p:bldP spid="210" grpId="19" animBg="1"/>
      <p:bldP spid="210" grpId="20" animBg="1"/>
      <p:bldP spid="210" grpId="21" animBg="1"/>
      <p:bldP spid="210" grpId="22" animBg="1"/>
      <p:bldP spid="210" grpId="23" animBg="1"/>
      <p:bldP spid="210" grpId="24" animBg="1"/>
      <p:bldP spid="210" grpId="25" animBg="1"/>
      <p:bldP spid="210" grpId="26" animBg="1"/>
      <p:bldP spid="210" grpId="27" animBg="1"/>
      <p:bldP spid="210" grpId="28" animBg="1"/>
      <p:bldP spid="210" grpId="29" animBg="1"/>
      <p:bldP spid="210" grpId="30" animBg="1"/>
      <p:bldP spid="210" grpId="31" animBg="1"/>
      <p:bldP spid="210" grpId="32" animBg="1"/>
      <p:bldP spid="210" grpId="33" animBg="1"/>
      <p:bldP spid="210" grpId="34" animBg="1"/>
      <p:bldP spid="210" grpId="35"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1899</Words>
  <Application>Microsoft Office PowerPoint</Application>
  <PresentationFormat>On-screen Show (4:3)</PresentationFormat>
  <Paragraphs>1074</Paragraphs>
  <Slides>22</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Sassoon Infant Rg</vt:lpstr>
      <vt:lpstr>Twinkl SemiBold</vt:lpstr>
      <vt:lpstr>Clear Sans Light</vt:lpstr>
      <vt:lpstr>Arial</vt:lpstr>
      <vt:lpstr>Calibri</vt:lpstr>
      <vt:lpstr>SimSun</vt:lpstr>
      <vt:lpstr>Twinkl ExtraBold</vt:lpstr>
      <vt:lpstr>Twinkl</vt:lpstr>
      <vt:lpstr>Comic Sans MS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K Bradley</cp:lastModifiedBy>
  <cp:revision>178</cp:revision>
  <dcterms:created xsi:type="dcterms:W3CDTF">2014-10-01T16:09:27Z</dcterms:created>
  <dcterms:modified xsi:type="dcterms:W3CDTF">2020-05-22T13:03:34Z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2057-11.2.0.9327</vt:lpwstr>
  </property>
</Properties>
</file>